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png" ContentType="image/png"/>
  <Override PartName="/ppt/media/image2.png" ContentType="image/png"/>
  <Override PartName="/ppt/media/image3.jpeg" ContentType="image/jpeg"/>
  <Override PartName="/ppt/media/image5.png" ContentType="image/png"/>
  <Override PartName="/ppt/media/image4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9144000" cy="51435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7760FA-13B0-4BF2-9DDE-07DB9AAEEC5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68410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1758960" y="3447000"/>
            <a:ext cx="68410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5C100D-833B-41F6-ACA9-A8244645D69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5264640" y="219204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1758960" y="344700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264640" y="344700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27096A-0BCB-4E49-B0D2-3F060CA2B1D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22024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071960" y="2192040"/>
            <a:ext cx="22024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384960" y="2192040"/>
            <a:ext cx="22024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1758960" y="3447000"/>
            <a:ext cx="22024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4071960" y="3447000"/>
            <a:ext cx="22024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384960" y="3447000"/>
            <a:ext cx="22024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07BC64-F6DE-4189-8B41-EE1A0545F7F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29628EF-4102-4328-BAA4-95CF0C0AB6F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1758960" y="2192040"/>
            <a:ext cx="68410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DB73935-4137-46B4-9EC8-6392847E0D2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68410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7B4A99B-95AF-42E5-BAB8-E2122927716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33382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5264640" y="2192040"/>
            <a:ext cx="33382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35911E8-7EB2-4C66-9354-C55830F537D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80F584F-E280-4F91-8EDD-59B0900ED3C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2476800" y="103680"/>
            <a:ext cx="6224400" cy="439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2E205EF-20C5-4187-86AC-2F9067B2BAD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264640" y="2192040"/>
            <a:ext cx="33382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1758960" y="344700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8F5279F-42AE-43B5-B01B-F6DB95335A9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758960" y="2192040"/>
            <a:ext cx="68410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8C43E1-846A-468A-8CAD-B4AB30A094E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33382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264640" y="219204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5264640" y="344700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51124EF-FC64-475C-9A60-8C13F70DCD0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264640" y="219204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1758960" y="3447000"/>
            <a:ext cx="68410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42F8275-BCF5-4A2D-A8D8-7B34948DF03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68410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1758960" y="3447000"/>
            <a:ext cx="68410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F3EA9ED-4203-4C56-B6E7-28E678C141F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5264640" y="219204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1758960" y="344700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5264640" y="344700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A24C508-A551-459C-B906-DD4753C702F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22024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071960" y="2192040"/>
            <a:ext cx="22024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6384960" y="2192040"/>
            <a:ext cx="22024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1758960" y="3447000"/>
            <a:ext cx="22024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4071960" y="3447000"/>
            <a:ext cx="22024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6384960" y="3447000"/>
            <a:ext cx="22024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194DBE6-DC25-4AD1-92E2-C43A056AB05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68410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19458D-86E4-4F08-A8B1-89CAD635FA9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33382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264640" y="2192040"/>
            <a:ext cx="33382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6E28EE-EA51-48B2-A2E4-8CDE530BA8E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899365-7BEB-4A7F-B9BA-6C23ADC5B06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2476800" y="103680"/>
            <a:ext cx="6224400" cy="439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BCF1E0-97D1-4549-919A-DAF3E91FF5E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5264640" y="2192040"/>
            <a:ext cx="33382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1758960" y="344700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ADB39C-8454-4370-8595-D0372B29E27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33382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5264640" y="219204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5264640" y="344700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46882C-0DFF-43E5-AF53-F499C1FB796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264640" y="2192040"/>
            <a:ext cx="33382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1758960" y="3447000"/>
            <a:ext cx="6841080" cy="114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48CEDB-954C-4764-9293-0E37928EBE2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g object 16" descr=""/>
          <p:cNvPicPr/>
          <p:nvPr/>
        </p:nvPicPr>
        <p:blipFill>
          <a:blip r:embed="rId2"/>
          <a:stretch/>
        </p:blipFill>
        <p:spPr>
          <a:xfrm>
            <a:off x="6745680" y="0"/>
            <a:ext cx="2026080" cy="1473480"/>
          </a:xfrm>
          <a:prstGeom prst="rect">
            <a:avLst/>
          </a:prstGeom>
          <a:ln w="0">
            <a:noFill/>
          </a:ln>
        </p:spPr>
      </p:pic>
      <p:sp>
        <p:nvSpPr>
          <p:cNvPr id="1" name="bg object 17" hidden="1"/>
          <p:cNvSpPr/>
          <p:nvPr/>
        </p:nvSpPr>
        <p:spPr>
          <a:xfrm>
            <a:off x="1643040" y="993600"/>
            <a:ext cx="6286320" cy="396000"/>
          </a:xfrm>
          <a:custGeom>
            <a:avLst/>
            <a:gdLst>
              <a:gd name="textAreaLeft" fmla="*/ 0 w 6286320"/>
              <a:gd name="textAreaRight" fmla="*/ 6286680 w 6286320"/>
              <a:gd name="textAreaTop" fmla="*/ 0 h 396000"/>
              <a:gd name="textAreaBottom" fmla="*/ 396360 h 396000"/>
            </a:gdLst>
            <a:ahLst/>
            <a:rect l="textAreaLeft" t="textAreaTop" r="textAreaRight" b="textAreaBottom"/>
            <a:pathLst>
              <a:path w="6286500" h="396240">
                <a:moveTo>
                  <a:pt x="6088380" y="0"/>
                </a:moveTo>
                <a:lnTo>
                  <a:pt x="198119" y="0"/>
                </a:lnTo>
                <a:lnTo>
                  <a:pt x="152675" y="5229"/>
                </a:lnTo>
                <a:lnTo>
                  <a:pt x="110967" y="20127"/>
                </a:lnTo>
                <a:lnTo>
                  <a:pt x="74182" y="43507"/>
                </a:lnTo>
                <a:lnTo>
                  <a:pt x="43507" y="74182"/>
                </a:lnTo>
                <a:lnTo>
                  <a:pt x="20127" y="110967"/>
                </a:lnTo>
                <a:lnTo>
                  <a:pt x="5229" y="152675"/>
                </a:lnTo>
                <a:lnTo>
                  <a:pt x="0" y="198119"/>
                </a:lnTo>
                <a:lnTo>
                  <a:pt x="5229" y="243564"/>
                </a:lnTo>
                <a:lnTo>
                  <a:pt x="20127" y="285272"/>
                </a:lnTo>
                <a:lnTo>
                  <a:pt x="43507" y="322057"/>
                </a:lnTo>
                <a:lnTo>
                  <a:pt x="74182" y="352732"/>
                </a:lnTo>
                <a:lnTo>
                  <a:pt x="110967" y="376112"/>
                </a:lnTo>
                <a:lnTo>
                  <a:pt x="152675" y="391010"/>
                </a:lnTo>
                <a:lnTo>
                  <a:pt x="198119" y="396239"/>
                </a:lnTo>
                <a:lnTo>
                  <a:pt x="6088380" y="396239"/>
                </a:lnTo>
                <a:lnTo>
                  <a:pt x="6133824" y="391010"/>
                </a:lnTo>
                <a:lnTo>
                  <a:pt x="6175532" y="376112"/>
                </a:lnTo>
                <a:lnTo>
                  <a:pt x="6212317" y="352732"/>
                </a:lnTo>
                <a:lnTo>
                  <a:pt x="6242992" y="322057"/>
                </a:lnTo>
                <a:lnTo>
                  <a:pt x="6266372" y="285272"/>
                </a:lnTo>
                <a:lnTo>
                  <a:pt x="6281270" y="243564"/>
                </a:lnTo>
                <a:lnTo>
                  <a:pt x="6286500" y="198119"/>
                </a:lnTo>
                <a:lnTo>
                  <a:pt x="6281270" y="152675"/>
                </a:lnTo>
                <a:lnTo>
                  <a:pt x="6266372" y="110967"/>
                </a:lnTo>
                <a:lnTo>
                  <a:pt x="6242992" y="74182"/>
                </a:lnTo>
                <a:lnTo>
                  <a:pt x="6212317" y="43507"/>
                </a:lnTo>
                <a:lnTo>
                  <a:pt x="6175532" y="20127"/>
                </a:lnTo>
                <a:lnTo>
                  <a:pt x="6133824" y="5229"/>
                </a:lnTo>
                <a:lnTo>
                  <a:pt x="6088380" y="0"/>
                </a:lnTo>
                <a:close/>
              </a:path>
            </a:pathLst>
          </a:custGeom>
          <a:solidFill>
            <a:srgbClr val="81ca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>
          <a:xfrm>
            <a:off x="3108960" y="4783320"/>
            <a:ext cx="2925720" cy="25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>
          <a:xfrm>
            <a:off x="457200" y="4783320"/>
            <a:ext cx="2102760" cy="25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rgbClr val="b2b2b2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>
          <a:xfrm>
            <a:off x="6583680" y="4783320"/>
            <a:ext cx="2102760" cy="25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B9B3D6C-D481-4DC7-A7E5-A553DA52CA1A}" type="slidenum">
              <a:rPr b="0" lang="it-IT" sz="1400" spc="-1" strike="noStrike">
                <a:solidFill>
                  <a:srgbClr val="b2b2b2"/>
                </a:solidFill>
                <a:latin typeface="Times New Roman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Fai clic per modificare il formato del testo del titolo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Fai clic per modificare il formato del testo della struttura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Secondo livello struttura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Terzo livello struttura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 struttura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Quinto livello struttura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Sesto livello struttura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Settimo livello struttura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bg object 16" descr=""/>
          <p:cNvPicPr/>
          <p:nvPr/>
        </p:nvPicPr>
        <p:blipFill>
          <a:blip r:embed="rId2"/>
          <a:stretch/>
        </p:blipFill>
        <p:spPr>
          <a:xfrm>
            <a:off x="6745680" y="0"/>
            <a:ext cx="2026080" cy="1473480"/>
          </a:xfrm>
          <a:prstGeom prst="rect">
            <a:avLst/>
          </a:prstGeom>
          <a:ln w="0">
            <a:noFill/>
          </a:ln>
        </p:spPr>
      </p:pic>
      <p:sp>
        <p:nvSpPr>
          <p:cNvPr id="44" name="bg object 17"/>
          <p:cNvSpPr/>
          <p:nvPr/>
        </p:nvSpPr>
        <p:spPr>
          <a:xfrm>
            <a:off x="1643040" y="993600"/>
            <a:ext cx="6286320" cy="396000"/>
          </a:xfrm>
          <a:custGeom>
            <a:avLst/>
            <a:gdLst>
              <a:gd name="textAreaLeft" fmla="*/ 0 w 6286320"/>
              <a:gd name="textAreaRight" fmla="*/ 6286680 w 6286320"/>
              <a:gd name="textAreaTop" fmla="*/ 0 h 396000"/>
              <a:gd name="textAreaBottom" fmla="*/ 396360 h 396000"/>
            </a:gdLst>
            <a:ahLst/>
            <a:rect l="textAreaLeft" t="textAreaTop" r="textAreaRight" b="textAreaBottom"/>
            <a:pathLst>
              <a:path w="6286500" h="396240">
                <a:moveTo>
                  <a:pt x="6088380" y="0"/>
                </a:moveTo>
                <a:lnTo>
                  <a:pt x="198119" y="0"/>
                </a:lnTo>
                <a:lnTo>
                  <a:pt x="152675" y="5229"/>
                </a:lnTo>
                <a:lnTo>
                  <a:pt x="110967" y="20127"/>
                </a:lnTo>
                <a:lnTo>
                  <a:pt x="74182" y="43507"/>
                </a:lnTo>
                <a:lnTo>
                  <a:pt x="43507" y="74182"/>
                </a:lnTo>
                <a:lnTo>
                  <a:pt x="20127" y="110967"/>
                </a:lnTo>
                <a:lnTo>
                  <a:pt x="5229" y="152675"/>
                </a:lnTo>
                <a:lnTo>
                  <a:pt x="0" y="198119"/>
                </a:lnTo>
                <a:lnTo>
                  <a:pt x="5229" y="243564"/>
                </a:lnTo>
                <a:lnTo>
                  <a:pt x="20127" y="285272"/>
                </a:lnTo>
                <a:lnTo>
                  <a:pt x="43507" y="322057"/>
                </a:lnTo>
                <a:lnTo>
                  <a:pt x="74182" y="352732"/>
                </a:lnTo>
                <a:lnTo>
                  <a:pt x="110967" y="376112"/>
                </a:lnTo>
                <a:lnTo>
                  <a:pt x="152675" y="391010"/>
                </a:lnTo>
                <a:lnTo>
                  <a:pt x="198119" y="396239"/>
                </a:lnTo>
                <a:lnTo>
                  <a:pt x="6088380" y="396239"/>
                </a:lnTo>
                <a:lnTo>
                  <a:pt x="6133824" y="391010"/>
                </a:lnTo>
                <a:lnTo>
                  <a:pt x="6175532" y="376112"/>
                </a:lnTo>
                <a:lnTo>
                  <a:pt x="6212317" y="352732"/>
                </a:lnTo>
                <a:lnTo>
                  <a:pt x="6242992" y="322057"/>
                </a:lnTo>
                <a:lnTo>
                  <a:pt x="6266372" y="285272"/>
                </a:lnTo>
                <a:lnTo>
                  <a:pt x="6281270" y="243564"/>
                </a:lnTo>
                <a:lnTo>
                  <a:pt x="6286500" y="198119"/>
                </a:lnTo>
                <a:lnTo>
                  <a:pt x="6281270" y="152675"/>
                </a:lnTo>
                <a:lnTo>
                  <a:pt x="6266372" y="110967"/>
                </a:lnTo>
                <a:lnTo>
                  <a:pt x="6242992" y="74182"/>
                </a:lnTo>
                <a:lnTo>
                  <a:pt x="6212317" y="43507"/>
                </a:lnTo>
                <a:lnTo>
                  <a:pt x="6175532" y="20127"/>
                </a:lnTo>
                <a:lnTo>
                  <a:pt x="6133824" y="5229"/>
                </a:lnTo>
                <a:lnTo>
                  <a:pt x="6088380" y="0"/>
                </a:lnTo>
                <a:close/>
              </a:path>
            </a:pathLst>
          </a:custGeom>
          <a:solidFill>
            <a:srgbClr val="81ca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Fai clic per modificare il formato del testo del titolo</a:t>
            </a:r>
            <a:endParaRPr b="0" lang="it-IT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1758960" y="2192040"/>
            <a:ext cx="6841080" cy="240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Fai clic per modificare il formato del testo della struttura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Secondo livello struttura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Terzo livello struttura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Quarto livello struttura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Quinto livello struttura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Sesto livello struttura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Settimo livello struttura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4"/>
          </p:nvPr>
        </p:nvSpPr>
        <p:spPr>
          <a:xfrm>
            <a:off x="3108960" y="4783320"/>
            <a:ext cx="2925720" cy="25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 idx="5"/>
          </p:nvPr>
        </p:nvSpPr>
        <p:spPr>
          <a:xfrm>
            <a:off x="457200" y="4783320"/>
            <a:ext cx="2102760" cy="25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rgbClr val="b2b2b2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 idx="6"/>
          </p:nvPr>
        </p:nvSpPr>
        <p:spPr>
          <a:xfrm>
            <a:off x="6583680" y="4783320"/>
            <a:ext cx="2102760" cy="25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277163B-BB32-43BF-A630-26A560FAA32D}" type="slidenum">
              <a:rPr b="0" lang="it-IT" sz="1400" spc="-1" strike="noStrike">
                <a:solidFill>
                  <a:srgbClr val="b2b2b2"/>
                </a:solidFill>
                <a:latin typeface="Times New Roman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hyperlink" Target="http://www.afolmet.it/" TargetMode="External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object 2"/>
          <p:cNvSpPr/>
          <p:nvPr/>
        </p:nvSpPr>
        <p:spPr>
          <a:xfrm>
            <a:off x="0" y="0"/>
            <a:ext cx="9143640" cy="5143320"/>
          </a:xfrm>
          <a:custGeom>
            <a:avLst/>
            <a:gdLst>
              <a:gd name="textAreaLeft" fmla="*/ 0 w 9143640"/>
              <a:gd name="textAreaRight" fmla="*/ 9144000 w 9143640"/>
              <a:gd name="textAreaTop" fmla="*/ 0 h 5143320"/>
              <a:gd name="textAreaBottom" fmla="*/ 5143680 h 5143320"/>
            </a:gdLst>
            <a:ahLst/>
            <a:rect l="textAreaLeft" t="textAreaTop" r="textAreaRight" b="textAreaBottom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d91a2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object 3"/>
          <p:cNvGrpSpPr/>
          <p:nvPr/>
        </p:nvGrpSpPr>
        <p:grpSpPr>
          <a:xfrm>
            <a:off x="0" y="0"/>
            <a:ext cx="9143640" cy="5143320"/>
            <a:chOff x="0" y="0"/>
            <a:chExt cx="9143640" cy="5143320"/>
          </a:xfrm>
        </p:grpSpPr>
        <p:sp>
          <p:nvSpPr>
            <p:cNvPr id="88" name="object 4"/>
            <p:cNvSpPr/>
            <p:nvPr/>
          </p:nvSpPr>
          <p:spPr>
            <a:xfrm>
              <a:off x="0" y="0"/>
              <a:ext cx="9143640" cy="514332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5143320"/>
                <a:gd name="textAreaBottom" fmla="*/ 5143680 h 5143320"/>
              </a:gdLst>
              <a:ahLst/>
              <a:rect l="textAreaLeft" t="textAreaTop" r="textAreaRight" b="textAreaBottom"/>
              <a:pathLst>
                <a:path w="9144000" h="5143500">
                  <a:moveTo>
                    <a:pt x="0" y="5143500"/>
                  </a:moveTo>
                  <a:lnTo>
                    <a:pt x="9144000" y="51435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5143500"/>
                  </a:lnTo>
                  <a:close/>
                </a:path>
              </a:pathLst>
            </a:custGeom>
            <a:noFill/>
            <a:ln w="12192">
              <a:solidFill>
                <a:srgbClr val="2e528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it-I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89" name="object 5" descr=""/>
            <p:cNvPicPr/>
            <p:nvPr/>
          </p:nvPicPr>
          <p:blipFill>
            <a:blip r:embed="rId1"/>
            <a:stretch/>
          </p:blipFill>
          <p:spPr>
            <a:xfrm>
              <a:off x="3704760" y="1892880"/>
              <a:ext cx="1758240" cy="1278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0" name="object 6"/>
            <p:cNvSpPr/>
            <p:nvPr/>
          </p:nvSpPr>
          <p:spPr>
            <a:xfrm>
              <a:off x="0" y="268200"/>
              <a:ext cx="9143640" cy="46098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4609800"/>
                <a:gd name="textAreaBottom" fmla="*/ 4610160 h 4609800"/>
              </a:gdLst>
              <a:ahLst/>
              <a:rect l="textAreaLeft" t="textAreaTop" r="textAreaRight" b="textAreaBottom"/>
              <a:pathLst>
                <a:path w="9144000" h="4610100">
                  <a:moveTo>
                    <a:pt x="9144000" y="1950732"/>
                  </a:moveTo>
                  <a:lnTo>
                    <a:pt x="6878688" y="1950732"/>
                  </a:lnTo>
                  <a:lnTo>
                    <a:pt x="6875818" y="1930400"/>
                  </a:lnTo>
                  <a:lnTo>
                    <a:pt x="6867728" y="1879600"/>
                  </a:lnTo>
                  <a:lnTo>
                    <a:pt x="6858724" y="1841500"/>
                  </a:lnTo>
                  <a:lnTo>
                    <a:pt x="6848830" y="1790700"/>
                  </a:lnTo>
                  <a:lnTo>
                    <a:pt x="6838061" y="1752600"/>
                  </a:lnTo>
                  <a:lnTo>
                    <a:pt x="6826402" y="1701800"/>
                  </a:lnTo>
                  <a:lnTo>
                    <a:pt x="6813880" y="1663700"/>
                  </a:lnTo>
                  <a:lnTo>
                    <a:pt x="6800494" y="1612900"/>
                  </a:lnTo>
                  <a:lnTo>
                    <a:pt x="6786258" y="1574800"/>
                  </a:lnTo>
                  <a:lnTo>
                    <a:pt x="6771195" y="1524000"/>
                  </a:lnTo>
                  <a:lnTo>
                    <a:pt x="6755295" y="1485900"/>
                  </a:lnTo>
                  <a:lnTo>
                    <a:pt x="6738582" y="1447800"/>
                  </a:lnTo>
                  <a:lnTo>
                    <a:pt x="6721056" y="1397000"/>
                  </a:lnTo>
                  <a:lnTo>
                    <a:pt x="6702717" y="1358900"/>
                  </a:lnTo>
                  <a:lnTo>
                    <a:pt x="6683603" y="1320800"/>
                  </a:lnTo>
                  <a:lnTo>
                    <a:pt x="6663703" y="1282700"/>
                  </a:lnTo>
                  <a:lnTo>
                    <a:pt x="6643040" y="1231900"/>
                  </a:lnTo>
                  <a:lnTo>
                    <a:pt x="6621602" y="1193800"/>
                  </a:lnTo>
                  <a:lnTo>
                    <a:pt x="6599415" y="1155700"/>
                  </a:lnTo>
                  <a:lnTo>
                    <a:pt x="6576492" y="1117600"/>
                  </a:lnTo>
                  <a:lnTo>
                    <a:pt x="6552832" y="1079500"/>
                  </a:lnTo>
                  <a:lnTo>
                    <a:pt x="6528448" y="1041400"/>
                  </a:lnTo>
                  <a:lnTo>
                    <a:pt x="6503352" y="1003300"/>
                  </a:lnTo>
                  <a:lnTo>
                    <a:pt x="6477559" y="965200"/>
                  </a:lnTo>
                  <a:lnTo>
                    <a:pt x="6451066" y="927100"/>
                  </a:lnTo>
                  <a:lnTo>
                    <a:pt x="6423888" y="901700"/>
                  </a:lnTo>
                  <a:lnTo>
                    <a:pt x="6396025" y="863600"/>
                  </a:lnTo>
                  <a:lnTo>
                    <a:pt x="6367513" y="825500"/>
                  </a:lnTo>
                  <a:lnTo>
                    <a:pt x="6338341" y="787400"/>
                  </a:lnTo>
                  <a:lnTo>
                    <a:pt x="6308522" y="762000"/>
                  </a:lnTo>
                  <a:lnTo>
                    <a:pt x="6278054" y="723900"/>
                  </a:lnTo>
                  <a:lnTo>
                    <a:pt x="6246977" y="698500"/>
                  </a:lnTo>
                  <a:lnTo>
                    <a:pt x="6215278" y="660400"/>
                  </a:lnTo>
                  <a:lnTo>
                    <a:pt x="6182969" y="635000"/>
                  </a:lnTo>
                  <a:lnTo>
                    <a:pt x="6150064" y="596900"/>
                  </a:lnTo>
                  <a:lnTo>
                    <a:pt x="6116561" y="571500"/>
                  </a:lnTo>
                  <a:lnTo>
                    <a:pt x="6082487" y="546100"/>
                  </a:lnTo>
                  <a:lnTo>
                    <a:pt x="6047854" y="508000"/>
                  </a:lnTo>
                  <a:lnTo>
                    <a:pt x="6012650" y="482600"/>
                  </a:lnTo>
                  <a:lnTo>
                    <a:pt x="5976899" y="457200"/>
                  </a:lnTo>
                  <a:lnTo>
                    <a:pt x="5940603" y="431800"/>
                  </a:lnTo>
                  <a:lnTo>
                    <a:pt x="5866435" y="381000"/>
                  </a:lnTo>
                  <a:lnTo>
                    <a:pt x="5790222" y="330200"/>
                  </a:lnTo>
                  <a:lnTo>
                    <a:pt x="5753481" y="306184"/>
                  </a:lnTo>
                  <a:lnTo>
                    <a:pt x="5753481" y="2311400"/>
                  </a:lnTo>
                  <a:lnTo>
                    <a:pt x="5752465" y="2362200"/>
                  </a:lnTo>
                  <a:lnTo>
                    <a:pt x="5749455" y="2413000"/>
                  </a:lnTo>
                  <a:lnTo>
                    <a:pt x="5744489" y="2451100"/>
                  </a:lnTo>
                  <a:lnTo>
                    <a:pt x="5737606" y="2501900"/>
                  </a:lnTo>
                  <a:lnTo>
                    <a:pt x="5728843" y="2552700"/>
                  </a:lnTo>
                  <a:lnTo>
                    <a:pt x="5718251" y="2590800"/>
                  </a:lnTo>
                  <a:lnTo>
                    <a:pt x="5705856" y="2641600"/>
                  </a:lnTo>
                  <a:lnTo>
                    <a:pt x="5691708" y="2679700"/>
                  </a:lnTo>
                  <a:lnTo>
                    <a:pt x="5675846" y="2730500"/>
                  </a:lnTo>
                  <a:lnTo>
                    <a:pt x="5658294" y="2768600"/>
                  </a:lnTo>
                  <a:lnTo>
                    <a:pt x="5639117" y="2806700"/>
                  </a:lnTo>
                  <a:lnTo>
                    <a:pt x="5618340" y="2857500"/>
                  </a:lnTo>
                  <a:lnTo>
                    <a:pt x="5596013" y="2895600"/>
                  </a:lnTo>
                  <a:lnTo>
                    <a:pt x="5572163" y="2933700"/>
                  </a:lnTo>
                  <a:lnTo>
                    <a:pt x="5546839" y="2971800"/>
                  </a:lnTo>
                  <a:lnTo>
                    <a:pt x="5520067" y="3009900"/>
                  </a:lnTo>
                  <a:lnTo>
                    <a:pt x="5491912" y="3035300"/>
                  </a:lnTo>
                  <a:lnTo>
                    <a:pt x="5462397" y="3073400"/>
                  </a:lnTo>
                  <a:lnTo>
                    <a:pt x="5431561" y="3111500"/>
                  </a:lnTo>
                  <a:lnTo>
                    <a:pt x="5399456" y="3136900"/>
                  </a:lnTo>
                  <a:lnTo>
                    <a:pt x="5366118" y="3175000"/>
                  </a:lnTo>
                  <a:lnTo>
                    <a:pt x="5331574" y="3200400"/>
                  </a:lnTo>
                  <a:lnTo>
                    <a:pt x="5295874" y="3225800"/>
                  </a:lnTo>
                  <a:lnTo>
                    <a:pt x="5259070" y="3251200"/>
                  </a:lnTo>
                  <a:lnTo>
                    <a:pt x="5221186" y="3276600"/>
                  </a:lnTo>
                  <a:lnTo>
                    <a:pt x="5182260" y="3302000"/>
                  </a:lnTo>
                  <a:lnTo>
                    <a:pt x="5142331" y="3327400"/>
                  </a:lnTo>
                  <a:lnTo>
                    <a:pt x="5101463" y="3352800"/>
                  </a:lnTo>
                  <a:lnTo>
                    <a:pt x="5059667" y="3365500"/>
                  </a:lnTo>
                  <a:lnTo>
                    <a:pt x="5017008" y="3390900"/>
                  </a:lnTo>
                  <a:lnTo>
                    <a:pt x="4838370" y="3441700"/>
                  </a:lnTo>
                  <a:lnTo>
                    <a:pt x="4791926" y="3441700"/>
                  </a:lnTo>
                  <a:lnTo>
                    <a:pt x="4744847" y="3454400"/>
                  </a:lnTo>
                  <a:lnTo>
                    <a:pt x="4697171" y="3454400"/>
                  </a:lnTo>
                  <a:lnTo>
                    <a:pt x="4648936" y="3467100"/>
                  </a:lnTo>
                  <a:lnTo>
                    <a:pt x="4551438" y="3467100"/>
                  </a:lnTo>
                  <a:lnTo>
                    <a:pt x="4503204" y="3454400"/>
                  </a:lnTo>
                  <a:lnTo>
                    <a:pt x="4455528" y="3454400"/>
                  </a:lnTo>
                  <a:lnTo>
                    <a:pt x="4408449" y="3441700"/>
                  </a:lnTo>
                  <a:lnTo>
                    <a:pt x="4362005" y="3441700"/>
                  </a:lnTo>
                  <a:lnTo>
                    <a:pt x="4183367" y="3390900"/>
                  </a:lnTo>
                  <a:lnTo>
                    <a:pt x="4140708" y="3365500"/>
                  </a:lnTo>
                  <a:lnTo>
                    <a:pt x="4098912" y="3352800"/>
                  </a:lnTo>
                  <a:lnTo>
                    <a:pt x="4058043" y="3327400"/>
                  </a:lnTo>
                  <a:lnTo>
                    <a:pt x="4018115" y="3302000"/>
                  </a:lnTo>
                  <a:lnTo>
                    <a:pt x="3979189" y="3276600"/>
                  </a:lnTo>
                  <a:lnTo>
                    <a:pt x="3941305" y="3251200"/>
                  </a:lnTo>
                  <a:lnTo>
                    <a:pt x="3904500" y="3225800"/>
                  </a:lnTo>
                  <a:lnTo>
                    <a:pt x="3868801" y="3200400"/>
                  </a:lnTo>
                  <a:lnTo>
                    <a:pt x="3834257" y="3175000"/>
                  </a:lnTo>
                  <a:lnTo>
                    <a:pt x="3800919" y="3136900"/>
                  </a:lnTo>
                  <a:lnTo>
                    <a:pt x="3768814" y="3111500"/>
                  </a:lnTo>
                  <a:lnTo>
                    <a:pt x="3737978" y="3073400"/>
                  </a:lnTo>
                  <a:lnTo>
                    <a:pt x="3708463" y="3035300"/>
                  </a:lnTo>
                  <a:lnTo>
                    <a:pt x="3680307" y="3009900"/>
                  </a:lnTo>
                  <a:lnTo>
                    <a:pt x="3653536" y="2971800"/>
                  </a:lnTo>
                  <a:lnTo>
                    <a:pt x="3628212" y="2933700"/>
                  </a:lnTo>
                  <a:lnTo>
                    <a:pt x="3604361" y="2895600"/>
                  </a:lnTo>
                  <a:lnTo>
                    <a:pt x="3582035" y="2857500"/>
                  </a:lnTo>
                  <a:lnTo>
                    <a:pt x="3561257" y="2806700"/>
                  </a:lnTo>
                  <a:lnTo>
                    <a:pt x="3542080" y="2768600"/>
                  </a:lnTo>
                  <a:lnTo>
                    <a:pt x="3524529" y="2730500"/>
                  </a:lnTo>
                  <a:lnTo>
                    <a:pt x="3508667" y="2679700"/>
                  </a:lnTo>
                  <a:lnTo>
                    <a:pt x="3494519" y="2641600"/>
                  </a:lnTo>
                  <a:lnTo>
                    <a:pt x="3482124" y="2590800"/>
                  </a:lnTo>
                  <a:lnTo>
                    <a:pt x="3471532" y="2552700"/>
                  </a:lnTo>
                  <a:lnTo>
                    <a:pt x="3462769" y="2501900"/>
                  </a:lnTo>
                  <a:lnTo>
                    <a:pt x="3455886" y="2451100"/>
                  </a:lnTo>
                  <a:lnTo>
                    <a:pt x="3450920" y="2413000"/>
                  </a:lnTo>
                  <a:lnTo>
                    <a:pt x="3447910" y="2362200"/>
                  </a:lnTo>
                  <a:lnTo>
                    <a:pt x="3446907" y="2311400"/>
                  </a:lnTo>
                  <a:lnTo>
                    <a:pt x="3447910" y="2260600"/>
                  </a:lnTo>
                  <a:lnTo>
                    <a:pt x="3450920" y="2209800"/>
                  </a:lnTo>
                  <a:lnTo>
                    <a:pt x="3455886" y="2159000"/>
                  </a:lnTo>
                  <a:lnTo>
                    <a:pt x="3462769" y="2120900"/>
                  </a:lnTo>
                  <a:lnTo>
                    <a:pt x="3471532" y="2070100"/>
                  </a:lnTo>
                  <a:lnTo>
                    <a:pt x="3482124" y="2032000"/>
                  </a:lnTo>
                  <a:lnTo>
                    <a:pt x="3494519" y="1981200"/>
                  </a:lnTo>
                  <a:lnTo>
                    <a:pt x="3508667" y="1930400"/>
                  </a:lnTo>
                  <a:lnTo>
                    <a:pt x="3524529" y="1892300"/>
                  </a:lnTo>
                  <a:lnTo>
                    <a:pt x="3542080" y="1854200"/>
                  </a:lnTo>
                  <a:lnTo>
                    <a:pt x="3561257" y="1803400"/>
                  </a:lnTo>
                  <a:lnTo>
                    <a:pt x="3582035" y="1765300"/>
                  </a:lnTo>
                  <a:lnTo>
                    <a:pt x="3604361" y="1727200"/>
                  </a:lnTo>
                  <a:lnTo>
                    <a:pt x="3628212" y="1689100"/>
                  </a:lnTo>
                  <a:lnTo>
                    <a:pt x="3653536" y="1651000"/>
                  </a:lnTo>
                  <a:lnTo>
                    <a:pt x="3680307" y="1612900"/>
                  </a:lnTo>
                  <a:lnTo>
                    <a:pt x="3708463" y="1574800"/>
                  </a:lnTo>
                  <a:lnTo>
                    <a:pt x="3737978" y="1549400"/>
                  </a:lnTo>
                  <a:lnTo>
                    <a:pt x="3768814" y="1511300"/>
                  </a:lnTo>
                  <a:lnTo>
                    <a:pt x="3800919" y="1473200"/>
                  </a:lnTo>
                  <a:lnTo>
                    <a:pt x="3834257" y="1447800"/>
                  </a:lnTo>
                  <a:lnTo>
                    <a:pt x="3868801" y="1422400"/>
                  </a:lnTo>
                  <a:lnTo>
                    <a:pt x="3904500" y="1384300"/>
                  </a:lnTo>
                  <a:lnTo>
                    <a:pt x="3941305" y="1358900"/>
                  </a:lnTo>
                  <a:lnTo>
                    <a:pt x="3979189" y="1333500"/>
                  </a:lnTo>
                  <a:lnTo>
                    <a:pt x="4018115" y="1308100"/>
                  </a:lnTo>
                  <a:lnTo>
                    <a:pt x="4058043" y="1295400"/>
                  </a:lnTo>
                  <a:lnTo>
                    <a:pt x="4098912" y="1270000"/>
                  </a:lnTo>
                  <a:lnTo>
                    <a:pt x="4140708" y="1257300"/>
                  </a:lnTo>
                  <a:lnTo>
                    <a:pt x="4183367" y="1231900"/>
                  </a:lnTo>
                  <a:lnTo>
                    <a:pt x="4362005" y="1181100"/>
                  </a:lnTo>
                  <a:lnTo>
                    <a:pt x="4408449" y="1168400"/>
                  </a:lnTo>
                  <a:lnTo>
                    <a:pt x="4455528" y="1168400"/>
                  </a:lnTo>
                  <a:lnTo>
                    <a:pt x="4503204" y="1155700"/>
                  </a:lnTo>
                  <a:lnTo>
                    <a:pt x="4697171" y="1155700"/>
                  </a:lnTo>
                  <a:lnTo>
                    <a:pt x="4744847" y="1168400"/>
                  </a:lnTo>
                  <a:lnTo>
                    <a:pt x="4791926" y="1168400"/>
                  </a:lnTo>
                  <a:lnTo>
                    <a:pt x="4838370" y="1181100"/>
                  </a:lnTo>
                  <a:lnTo>
                    <a:pt x="5017008" y="1231900"/>
                  </a:lnTo>
                  <a:lnTo>
                    <a:pt x="5059667" y="1257300"/>
                  </a:lnTo>
                  <a:lnTo>
                    <a:pt x="5101463" y="1270000"/>
                  </a:lnTo>
                  <a:lnTo>
                    <a:pt x="5142331" y="1295400"/>
                  </a:lnTo>
                  <a:lnTo>
                    <a:pt x="5182260" y="1308100"/>
                  </a:lnTo>
                  <a:lnTo>
                    <a:pt x="5221186" y="1333500"/>
                  </a:lnTo>
                  <a:lnTo>
                    <a:pt x="5259070" y="1358900"/>
                  </a:lnTo>
                  <a:lnTo>
                    <a:pt x="5295874" y="1384300"/>
                  </a:lnTo>
                  <a:lnTo>
                    <a:pt x="5331574" y="1422400"/>
                  </a:lnTo>
                  <a:lnTo>
                    <a:pt x="5366118" y="1447800"/>
                  </a:lnTo>
                  <a:lnTo>
                    <a:pt x="5399456" y="1473200"/>
                  </a:lnTo>
                  <a:lnTo>
                    <a:pt x="5431561" y="1511300"/>
                  </a:lnTo>
                  <a:lnTo>
                    <a:pt x="5462397" y="1549400"/>
                  </a:lnTo>
                  <a:lnTo>
                    <a:pt x="5491912" y="1574800"/>
                  </a:lnTo>
                  <a:lnTo>
                    <a:pt x="5520067" y="1612900"/>
                  </a:lnTo>
                  <a:lnTo>
                    <a:pt x="5546839" y="1651000"/>
                  </a:lnTo>
                  <a:lnTo>
                    <a:pt x="5572163" y="1689100"/>
                  </a:lnTo>
                  <a:lnTo>
                    <a:pt x="5596013" y="1727200"/>
                  </a:lnTo>
                  <a:lnTo>
                    <a:pt x="5618340" y="1765300"/>
                  </a:lnTo>
                  <a:lnTo>
                    <a:pt x="5639117" y="1803400"/>
                  </a:lnTo>
                  <a:lnTo>
                    <a:pt x="5658294" y="1854200"/>
                  </a:lnTo>
                  <a:lnTo>
                    <a:pt x="5675846" y="1892300"/>
                  </a:lnTo>
                  <a:lnTo>
                    <a:pt x="5691708" y="1930400"/>
                  </a:lnTo>
                  <a:lnTo>
                    <a:pt x="5705856" y="1981200"/>
                  </a:lnTo>
                  <a:lnTo>
                    <a:pt x="5718251" y="2032000"/>
                  </a:lnTo>
                  <a:lnTo>
                    <a:pt x="5728843" y="2070100"/>
                  </a:lnTo>
                  <a:lnTo>
                    <a:pt x="5737606" y="2120900"/>
                  </a:lnTo>
                  <a:lnTo>
                    <a:pt x="5744489" y="2159000"/>
                  </a:lnTo>
                  <a:lnTo>
                    <a:pt x="5749455" y="2209800"/>
                  </a:lnTo>
                  <a:lnTo>
                    <a:pt x="5752465" y="2260600"/>
                  </a:lnTo>
                  <a:lnTo>
                    <a:pt x="5753481" y="2311400"/>
                  </a:lnTo>
                  <a:lnTo>
                    <a:pt x="5753481" y="306184"/>
                  </a:lnTo>
                  <a:lnTo>
                    <a:pt x="5751373" y="304800"/>
                  </a:lnTo>
                  <a:lnTo>
                    <a:pt x="5712053" y="292100"/>
                  </a:lnTo>
                  <a:lnTo>
                    <a:pt x="5631980" y="241300"/>
                  </a:lnTo>
                  <a:lnTo>
                    <a:pt x="5591264" y="228600"/>
                  </a:lnTo>
                  <a:lnTo>
                    <a:pt x="5550090" y="203200"/>
                  </a:lnTo>
                  <a:lnTo>
                    <a:pt x="5466473" y="177800"/>
                  </a:lnTo>
                  <a:lnTo>
                    <a:pt x="5424043" y="152400"/>
                  </a:lnTo>
                  <a:lnTo>
                    <a:pt x="5025021" y="38100"/>
                  </a:lnTo>
                  <a:lnTo>
                    <a:pt x="4978959" y="38100"/>
                  </a:lnTo>
                  <a:lnTo>
                    <a:pt x="4932591" y="25400"/>
                  </a:lnTo>
                  <a:lnTo>
                    <a:pt x="4885931" y="25400"/>
                  </a:lnTo>
                  <a:lnTo>
                    <a:pt x="4838979" y="12700"/>
                  </a:lnTo>
                  <a:lnTo>
                    <a:pt x="4744237" y="12700"/>
                  </a:lnTo>
                  <a:lnTo>
                    <a:pt x="4696460" y="0"/>
                  </a:lnTo>
                  <a:lnTo>
                    <a:pt x="4503915" y="0"/>
                  </a:lnTo>
                  <a:lnTo>
                    <a:pt x="4456138" y="12700"/>
                  </a:lnTo>
                  <a:lnTo>
                    <a:pt x="4361396" y="12700"/>
                  </a:lnTo>
                  <a:lnTo>
                    <a:pt x="4314444" y="25400"/>
                  </a:lnTo>
                  <a:lnTo>
                    <a:pt x="4267784" y="25400"/>
                  </a:lnTo>
                  <a:lnTo>
                    <a:pt x="4221416" y="38100"/>
                  </a:lnTo>
                  <a:lnTo>
                    <a:pt x="4175353" y="38100"/>
                  </a:lnTo>
                  <a:lnTo>
                    <a:pt x="3776332" y="152400"/>
                  </a:lnTo>
                  <a:lnTo>
                    <a:pt x="3733901" y="177800"/>
                  </a:lnTo>
                  <a:lnTo>
                    <a:pt x="3650284" y="203200"/>
                  </a:lnTo>
                  <a:lnTo>
                    <a:pt x="3609111" y="228600"/>
                  </a:lnTo>
                  <a:lnTo>
                    <a:pt x="3568395" y="241300"/>
                  </a:lnTo>
                  <a:lnTo>
                    <a:pt x="3488321" y="292100"/>
                  </a:lnTo>
                  <a:lnTo>
                    <a:pt x="3449002" y="304800"/>
                  </a:lnTo>
                  <a:lnTo>
                    <a:pt x="3410153" y="330200"/>
                  </a:lnTo>
                  <a:lnTo>
                    <a:pt x="3333940" y="381000"/>
                  </a:lnTo>
                  <a:lnTo>
                    <a:pt x="3259772" y="431800"/>
                  </a:lnTo>
                  <a:lnTo>
                    <a:pt x="3223476" y="457200"/>
                  </a:lnTo>
                  <a:lnTo>
                    <a:pt x="3187725" y="482600"/>
                  </a:lnTo>
                  <a:lnTo>
                    <a:pt x="3152521" y="508000"/>
                  </a:lnTo>
                  <a:lnTo>
                    <a:pt x="3117888" y="546100"/>
                  </a:lnTo>
                  <a:lnTo>
                    <a:pt x="3083814" y="571500"/>
                  </a:lnTo>
                  <a:lnTo>
                    <a:pt x="3050311" y="596900"/>
                  </a:lnTo>
                  <a:lnTo>
                    <a:pt x="3017405" y="635000"/>
                  </a:lnTo>
                  <a:lnTo>
                    <a:pt x="2985097" y="660400"/>
                  </a:lnTo>
                  <a:lnTo>
                    <a:pt x="2953397" y="698500"/>
                  </a:lnTo>
                  <a:lnTo>
                    <a:pt x="2922320" y="723900"/>
                  </a:lnTo>
                  <a:lnTo>
                    <a:pt x="2891853" y="762000"/>
                  </a:lnTo>
                  <a:lnTo>
                    <a:pt x="2862034" y="787400"/>
                  </a:lnTo>
                  <a:lnTo>
                    <a:pt x="2832862" y="825500"/>
                  </a:lnTo>
                  <a:lnTo>
                    <a:pt x="2804350" y="863600"/>
                  </a:lnTo>
                  <a:lnTo>
                    <a:pt x="2776486" y="901700"/>
                  </a:lnTo>
                  <a:lnTo>
                    <a:pt x="2749308" y="927100"/>
                  </a:lnTo>
                  <a:lnTo>
                    <a:pt x="2722816" y="965200"/>
                  </a:lnTo>
                  <a:lnTo>
                    <a:pt x="2697022" y="1003300"/>
                  </a:lnTo>
                  <a:lnTo>
                    <a:pt x="2671927" y="1041400"/>
                  </a:lnTo>
                  <a:lnTo>
                    <a:pt x="2647543" y="1079500"/>
                  </a:lnTo>
                  <a:lnTo>
                    <a:pt x="2623883" y="1117600"/>
                  </a:lnTo>
                  <a:lnTo>
                    <a:pt x="2600960" y="1155700"/>
                  </a:lnTo>
                  <a:lnTo>
                    <a:pt x="2578773" y="1193800"/>
                  </a:lnTo>
                  <a:lnTo>
                    <a:pt x="2557335" y="1231900"/>
                  </a:lnTo>
                  <a:lnTo>
                    <a:pt x="2536672" y="1282700"/>
                  </a:lnTo>
                  <a:lnTo>
                    <a:pt x="2516771" y="1320800"/>
                  </a:lnTo>
                  <a:lnTo>
                    <a:pt x="2497658" y="1358900"/>
                  </a:lnTo>
                  <a:lnTo>
                    <a:pt x="2479319" y="1397000"/>
                  </a:lnTo>
                  <a:lnTo>
                    <a:pt x="2461793" y="1447800"/>
                  </a:lnTo>
                  <a:lnTo>
                    <a:pt x="2445080" y="1485900"/>
                  </a:lnTo>
                  <a:lnTo>
                    <a:pt x="2429179" y="1524000"/>
                  </a:lnTo>
                  <a:lnTo>
                    <a:pt x="2414117" y="1574800"/>
                  </a:lnTo>
                  <a:lnTo>
                    <a:pt x="2399881" y="1612900"/>
                  </a:lnTo>
                  <a:lnTo>
                    <a:pt x="2386495" y="1663700"/>
                  </a:lnTo>
                  <a:lnTo>
                    <a:pt x="2373973" y="1701800"/>
                  </a:lnTo>
                  <a:lnTo>
                    <a:pt x="2362314" y="1752600"/>
                  </a:lnTo>
                  <a:lnTo>
                    <a:pt x="2351544" y="1790700"/>
                  </a:lnTo>
                  <a:lnTo>
                    <a:pt x="2341651" y="1841500"/>
                  </a:lnTo>
                  <a:lnTo>
                    <a:pt x="2332647" y="1879600"/>
                  </a:lnTo>
                  <a:lnTo>
                    <a:pt x="2324557" y="1930400"/>
                  </a:lnTo>
                  <a:lnTo>
                    <a:pt x="2323617" y="1937016"/>
                  </a:lnTo>
                  <a:lnTo>
                    <a:pt x="0" y="1937016"/>
                  </a:lnTo>
                  <a:lnTo>
                    <a:pt x="0" y="2552700"/>
                  </a:lnTo>
                  <a:lnTo>
                    <a:pt x="2305824" y="2552700"/>
                  </a:lnTo>
                  <a:lnTo>
                    <a:pt x="2311133" y="2590800"/>
                  </a:lnTo>
                  <a:lnTo>
                    <a:pt x="2317381" y="2641600"/>
                  </a:lnTo>
                  <a:lnTo>
                    <a:pt x="2324557" y="2692400"/>
                  </a:lnTo>
                  <a:lnTo>
                    <a:pt x="2332647" y="2730500"/>
                  </a:lnTo>
                  <a:lnTo>
                    <a:pt x="2341651" y="2781300"/>
                  </a:lnTo>
                  <a:lnTo>
                    <a:pt x="2351544" y="2832100"/>
                  </a:lnTo>
                  <a:lnTo>
                    <a:pt x="2362314" y="2870200"/>
                  </a:lnTo>
                  <a:lnTo>
                    <a:pt x="2373973" y="2921000"/>
                  </a:lnTo>
                  <a:lnTo>
                    <a:pt x="2386495" y="2959100"/>
                  </a:lnTo>
                  <a:lnTo>
                    <a:pt x="2399881" y="3009900"/>
                  </a:lnTo>
                  <a:lnTo>
                    <a:pt x="2414117" y="3048000"/>
                  </a:lnTo>
                  <a:lnTo>
                    <a:pt x="2429179" y="3086100"/>
                  </a:lnTo>
                  <a:lnTo>
                    <a:pt x="2445080" y="3136900"/>
                  </a:lnTo>
                  <a:lnTo>
                    <a:pt x="2461793" y="3175000"/>
                  </a:lnTo>
                  <a:lnTo>
                    <a:pt x="2479319" y="3213100"/>
                  </a:lnTo>
                  <a:lnTo>
                    <a:pt x="2497658" y="3263900"/>
                  </a:lnTo>
                  <a:lnTo>
                    <a:pt x="2516771" y="3302000"/>
                  </a:lnTo>
                  <a:lnTo>
                    <a:pt x="2536672" y="3340100"/>
                  </a:lnTo>
                  <a:lnTo>
                    <a:pt x="2557335" y="3378200"/>
                  </a:lnTo>
                  <a:lnTo>
                    <a:pt x="2578773" y="3416300"/>
                  </a:lnTo>
                  <a:lnTo>
                    <a:pt x="2600960" y="3467100"/>
                  </a:lnTo>
                  <a:lnTo>
                    <a:pt x="2623883" y="3505200"/>
                  </a:lnTo>
                  <a:lnTo>
                    <a:pt x="2647543" y="3543300"/>
                  </a:lnTo>
                  <a:lnTo>
                    <a:pt x="2671927" y="3581400"/>
                  </a:lnTo>
                  <a:lnTo>
                    <a:pt x="2697022" y="3619500"/>
                  </a:lnTo>
                  <a:lnTo>
                    <a:pt x="2722816" y="3644900"/>
                  </a:lnTo>
                  <a:lnTo>
                    <a:pt x="2749308" y="3683000"/>
                  </a:lnTo>
                  <a:lnTo>
                    <a:pt x="2776486" y="3721100"/>
                  </a:lnTo>
                  <a:lnTo>
                    <a:pt x="2804350" y="3759200"/>
                  </a:lnTo>
                  <a:lnTo>
                    <a:pt x="2832862" y="3797300"/>
                  </a:lnTo>
                  <a:lnTo>
                    <a:pt x="2862034" y="3822700"/>
                  </a:lnTo>
                  <a:lnTo>
                    <a:pt x="2891853" y="3860800"/>
                  </a:lnTo>
                  <a:lnTo>
                    <a:pt x="2922320" y="3898900"/>
                  </a:lnTo>
                  <a:lnTo>
                    <a:pt x="2953397" y="3924300"/>
                  </a:lnTo>
                  <a:lnTo>
                    <a:pt x="2985097" y="3962400"/>
                  </a:lnTo>
                  <a:lnTo>
                    <a:pt x="3017405" y="3987800"/>
                  </a:lnTo>
                  <a:lnTo>
                    <a:pt x="3050311" y="4013200"/>
                  </a:lnTo>
                  <a:lnTo>
                    <a:pt x="3083814" y="4051312"/>
                  </a:lnTo>
                  <a:lnTo>
                    <a:pt x="3117888" y="4076712"/>
                  </a:lnTo>
                  <a:lnTo>
                    <a:pt x="3152521" y="4102112"/>
                  </a:lnTo>
                  <a:lnTo>
                    <a:pt x="3187725" y="4127512"/>
                  </a:lnTo>
                  <a:lnTo>
                    <a:pt x="3223476" y="4165612"/>
                  </a:lnTo>
                  <a:lnTo>
                    <a:pt x="3259772" y="4191012"/>
                  </a:lnTo>
                  <a:lnTo>
                    <a:pt x="3296589" y="4216412"/>
                  </a:lnTo>
                  <a:lnTo>
                    <a:pt x="3371786" y="4267212"/>
                  </a:lnTo>
                  <a:lnTo>
                    <a:pt x="3410153" y="4279912"/>
                  </a:lnTo>
                  <a:lnTo>
                    <a:pt x="3449002" y="4305312"/>
                  </a:lnTo>
                  <a:lnTo>
                    <a:pt x="3528123" y="4356112"/>
                  </a:lnTo>
                  <a:lnTo>
                    <a:pt x="3568395" y="4368812"/>
                  </a:lnTo>
                  <a:lnTo>
                    <a:pt x="3609111" y="4394212"/>
                  </a:lnTo>
                  <a:lnTo>
                    <a:pt x="3650284" y="4406912"/>
                  </a:lnTo>
                  <a:lnTo>
                    <a:pt x="3691877" y="4432312"/>
                  </a:lnTo>
                  <a:lnTo>
                    <a:pt x="3733901" y="4445012"/>
                  </a:lnTo>
                  <a:lnTo>
                    <a:pt x="3776332" y="4470400"/>
                  </a:lnTo>
                  <a:lnTo>
                    <a:pt x="3819182" y="4483100"/>
                  </a:lnTo>
                  <a:lnTo>
                    <a:pt x="4129621" y="4572000"/>
                  </a:lnTo>
                  <a:lnTo>
                    <a:pt x="4175353" y="4572000"/>
                  </a:lnTo>
                  <a:lnTo>
                    <a:pt x="4267784" y="4597400"/>
                  </a:lnTo>
                  <a:lnTo>
                    <a:pt x="4314444" y="4597400"/>
                  </a:lnTo>
                  <a:lnTo>
                    <a:pt x="4361396" y="4610100"/>
                  </a:lnTo>
                  <a:lnTo>
                    <a:pt x="4838979" y="4610100"/>
                  </a:lnTo>
                  <a:lnTo>
                    <a:pt x="4885931" y="4597400"/>
                  </a:lnTo>
                  <a:lnTo>
                    <a:pt x="4932591" y="4597400"/>
                  </a:lnTo>
                  <a:lnTo>
                    <a:pt x="5025021" y="4572000"/>
                  </a:lnTo>
                  <a:lnTo>
                    <a:pt x="5070754" y="4572000"/>
                  </a:lnTo>
                  <a:lnTo>
                    <a:pt x="5381193" y="4483100"/>
                  </a:lnTo>
                  <a:lnTo>
                    <a:pt x="5424043" y="4470400"/>
                  </a:lnTo>
                  <a:lnTo>
                    <a:pt x="5466473" y="4445012"/>
                  </a:lnTo>
                  <a:lnTo>
                    <a:pt x="5508498" y="4432312"/>
                  </a:lnTo>
                  <a:lnTo>
                    <a:pt x="5550090" y="4406912"/>
                  </a:lnTo>
                  <a:lnTo>
                    <a:pt x="5591264" y="4394212"/>
                  </a:lnTo>
                  <a:lnTo>
                    <a:pt x="5631980" y="4368812"/>
                  </a:lnTo>
                  <a:lnTo>
                    <a:pt x="5672252" y="4356112"/>
                  </a:lnTo>
                  <a:lnTo>
                    <a:pt x="5751373" y="4305312"/>
                  </a:lnTo>
                  <a:lnTo>
                    <a:pt x="5790222" y="4279912"/>
                  </a:lnTo>
                  <a:lnTo>
                    <a:pt x="5828589" y="4267212"/>
                  </a:lnTo>
                  <a:lnTo>
                    <a:pt x="5903785" y="4216412"/>
                  </a:lnTo>
                  <a:lnTo>
                    <a:pt x="5940603" y="4191012"/>
                  </a:lnTo>
                  <a:lnTo>
                    <a:pt x="5976899" y="4165612"/>
                  </a:lnTo>
                  <a:lnTo>
                    <a:pt x="6012650" y="4127512"/>
                  </a:lnTo>
                  <a:lnTo>
                    <a:pt x="6047854" y="4102112"/>
                  </a:lnTo>
                  <a:lnTo>
                    <a:pt x="6082487" y="4076712"/>
                  </a:lnTo>
                  <a:lnTo>
                    <a:pt x="6116561" y="4051312"/>
                  </a:lnTo>
                  <a:lnTo>
                    <a:pt x="6150064" y="4013200"/>
                  </a:lnTo>
                  <a:lnTo>
                    <a:pt x="6182969" y="3987800"/>
                  </a:lnTo>
                  <a:lnTo>
                    <a:pt x="6215278" y="3962400"/>
                  </a:lnTo>
                  <a:lnTo>
                    <a:pt x="6246977" y="3924300"/>
                  </a:lnTo>
                  <a:lnTo>
                    <a:pt x="6278054" y="3898900"/>
                  </a:lnTo>
                  <a:lnTo>
                    <a:pt x="6308522" y="3860800"/>
                  </a:lnTo>
                  <a:lnTo>
                    <a:pt x="6338341" y="3822700"/>
                  </a:lnTo>
                  <a:lnTo>
                    <a:pt x="6367513" y="3797300"/>
                  </a:lnTo>
                  <a:lnTo>
                    <a:pt x="6396025" y="3759200"/>
                  </a:lnTo>
                  <a:lnTo>
                    <a:pt x="6423888" y="3721100"/>
                  </a:lnTo>
                  <a:lnTo>
                    <a:pt x="6451066" y="3683000"/>
                  </a:lnTo>
                  <a:lnTo>
                    <a:pt x="6477559" y="3644900"/>
                  </a:lnTo>
                  <a:lnTo>
                    <a:pt x="6503352" y="3619500"/>
                  </a:lnTo>
                  <a:lnTo>
                    <a:pt x="6528448" y="3581400"/>
                  </a:lnTo>
                  <a:lnTo>
                    <a:pt x="6552832" y="3543300"/>
                  </a:lnTo>
                  <a:lnTo>
                    <a:pt x="6576492" y="3505200"/>
                  </a:lnTo>
                  <a:lnTo>
                    <a:pt x="6599415" y="3467100"/>
                  </a:lnTo>
                  <a:lnTo>
                    <a:pt x="6621602" y="3416300"/>
                  </a:lnTo>
                  <a:lnTo>
                    <a:pt x="6643040" y="3378200"/>
                  </a:lnTo>
                  <a:lnTo>
                    <a:pt x="6663703" y="3340100"/>
                  </a:lnTo>
                  <a:lnTo>
                    <a:pt x="6683603" y="3302000"/>
                  </a:lnTo>
                  <a:lnTo>
                    <a:pt x="6702717" y="3263900"/>
                  </a:lnTo>
                  <a:lnTo>
                    <a:pt x="6721056" y="3213100"/>
                  </a:lnTo>
                  <a:lnTo>
                    <a:pt x="6738582" y="3175000"/>
                  </a:lnTo>
                  <a:lnTo>
                    <a:pt x="6755295" y="3136900"/>
                  </a:lnTo>
                  <a:lnTo>
                    <a:pt x="6771195" y="3086100"/>
                  </a:lnTo>
                  <a:lnTo>
                    <a:pt x="6786258" y="3048000"/>
                  </a:lnTo>
                  <a:lnTo>
                    <a:pt x="6800494" y="3009900"/>
                  </a:lnTo>
                  <a:lnTo>
                    <a:pt x="6813880" y="2959100"/>
                  </a:lnTo>
                  <a:lnTo>
                    <a:pt x="6826402" y="2921000"/>
                  </a:lnTo>
                  <a:lnTo>
                    <a:pt x="6838061" y="2870200"/>
                  </a:lnTo>
                  <a:lnTo>
                    <a:pt x="6848830" y="2832100"/>
                  </a:lnTo>
                  <a:lnTo>
                    <a:pt x="6858724" y="2781300"/>
                  </a:lnTo>
                  <a:lnTo>
                    <a:pt x="6867728" y="2730500"/>
                  </a:lnTo>
                  <a:lnTo>
                    <a:pt x="6875818" y="2692400"/>
                  </a:lnTo>
                  <a:lnTo>
                    <a:pt x="6882993" y="2641600"/>
                  </a:lnTo>
                  <a:lnTo>
                    <a:pt x="6889242" y="2590800"/>
                  </a:lnTo>
                  <a:lnTo>
                    <a:pt x="6892849" y="2564892"/>
                  </a:lnTo>
                  <a:lnTo>
                    <a:pt x="9144000" y="2564892"/>
                  </a:lnTo>
                  <a:lnTo>
                    <a:pt x="9144000" y="195073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it-I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840" y="1507680"/>
            <a:ext cx="4812480" cy="147528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it-IT" sz="4800" spc="-55" strike="noStrike">
                <a:solidFill>
                  <a:srgbClr val="c00000"/>
                </a:solidFill>
                <a:latin typeface="Trebuchet MS"/>
              </a:rPr>
              <a:t>Offerte</a:t>
            </a:r>
            <a:r>
              <a:rPr b="1" lang="it-IT" sz="4800" spc="-372" strike="noStrike">
                <a:solidFill>
                  <a:srgbClr val="c00000"/>
                </a:solidFill>
                <a:latin typeface="Trebuchet MS"/>
              </a:rPr>
              <a:t> </a:t>
            </a:r>
            <a:r>
              <a:rPr b="1" lang="it-IT" sz="4800" spc="-1" strike="noStrike">
                <a:solidFill>
                  <a:srgbClr val="c00000"/>
                </a:solidFill>
                <a:latin typeface="Trebuchet MS"/>
              </a:rPr>
              <a:t>di</a:t>
            </a:r>
            <a:r>
              <a:rPr b="1" lang="it-IT" sz="4800" spc="-367" strike="noStrike">
                <a:solidFill>
                  <a:srgbClr val="c00000"/>
                </a:solidFill>
                <a:latin typeface="Trebuchet MS"/>
              </a:rPr>
              <a:t> </a:t>
            </a:r>
            <a:r>
              <a:rPr b="1" lang="it-IT" sz="4800" spc="-12" strike="noStrike">
                <a:solidFill>
                  <a:srgbClr val="c00000"/>
                </a:solidFill>
                <a:latin typeface="Trebuchet MS"/>
              </a:rPr>
              <a:t>Lavoro</a:t>
            </a:r>
            <a:endParaRPr b="0" lang="it-IT" sz="4800" spc="-1" strike="noStrike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92" name="object 3"/>
          <p:cNvGrpSpPr/>
          <p:nvPr/>
        </p:nvGrpSpPr>
        <p:grpSpPr>
          <a:xfrm>
            <a:off x="0" y="3349800"/>
            <a:ext cx="9143640" cy="1793520"/>
            <a:chOff x="0" y="3349800"/>
            <a:chExt cx="9143640" cy="1793520"/>
          </a:xfrm>
        </p:grpSpPr>
        <p:sp>
          <p:nvSpPr>
            <p:cNvPr id="93" name="object 4"/>
            <p:cNvSpPr/>
            <p:nvPr/>
          </p:nvSpPr>
          <p:spPr>
            <a:xfrm>
              <a:off x="0" y="4588920"/>
              <a:ext cx="7487640" cy="158400"/>
            </a:xfrm>
            <a:custGeom>
              <a:avLst/>
              <a:gdLst>
                <a:gd name="textAreaLeft" fmla="*/ 0 w 7487640"/>
                <a:gd name="textAreaRight" fmla="*/ 7488000 w 7487640"/>
                <a:gd name="textAreaTop" fmla="*/ 0 h 158400"/>
                <a:gd name="textAreaBottom" fmla="*/ 158760 h 158400"/>
              </a:gdLst>
              <a:ahLst/>
              <a:rect l="textAreaLeft" t="textAreaTop" r="textAreaRight" b="textAreaBottom"/>
              <a:pathLst>
                <a:path w="7487920" h="158750">
                  <a:moveTo>
                    <a:pt x="7487411" y="0"/>
                  </a:moveTo>
                  <a:lnTo>
                    <a:pt x="0" y="0"/>
                  </a:lnTo>
                  <a:lnTo>
                    <a:pt x="0" y="158496"/>
                  </a:lnTo>
                  <a:lnTo>
                    <a:pt x="7487411" y="158496"/>
                  </a:lnTo>
                  <a:lnTo>
                    <a:pt x="7487411" y="0"/>
                  </a:lnTo>
                  <a:close/>
                </a:path>
              </a:pathLst>
            </a:custGeom>
            <a:solidFill>
              <a:srgbClr val="d91a2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it-I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94" name="object 5" descr=""/>
            <p:cNvPicPr/>
            <p:nvPr/>
          </p:nvPicPr>
          <p:blipFill>
            <a:blip r:embed="rId1"/>
            <a:stretch/>
          </p:blipFill>
          <p:spPr>
            <a:xfrm>
              <a:off x="0" y="3349800"/>
              <a:ext cx="9143640" cy="1793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5" name="object 6"/>
          <p:cNvSpPr/>
          <p:nvPr/>
        </p:nvSpPr>
        <p:spPr>
          <a:xfrm>
            <a:off x="609840" y="2212560"/>
            <a:ext cx="6624000" cy="76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4600" bIns="0" anchor="t">
            <a:spAutoFit/>
          </a:bodyPr>
          <a:p>
            <a:pPr marL="12600">
              <a:lnSpc>
                <a:spcPct val="100000"/>
              </a:lnSpc>
              <a:spcBef>
                <a:spcPts val="666"/>
              </a:spcBef>
            </a:pPr>
            <a:r>
              <a:rPr b="0" lang="it-IT" sz="2000" spc="-21" strike="noStrike">
                <a:solidFill>
                  <a:srgbClr val="000000"/>
                </a:solidFill>
                <a:latin typeface="Calibri"/>
              </a:rPr>
              <a:t>CATEGORIE</a:t>
            </a:r>
            <a:r>
              <a:rPr b="0" lang="it-IT" sz="2000" spc="-66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PROTETTE</a:t>
            </a:r>
            <a:r>
              <a:rPr b="0" lang="it-IT" sz="2000" spc="-60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CPI</a:t>
            </a:r>
            <a:r>
              <a:rPr b="0" lang="it-IT" sz="2000" spc="-52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DI</a:t>
            </a:r>
            <a:r>
              <a:rPr b="0" lang="it-IT" sz="2000" spc="-55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CORSICO</a:t>
            </a:r>
            <a:r>
              <a:rPr b="0" lang="it-IT" sz="2000" spc="-80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aggiornate</a:t>
            </a:r>
            <a:r>
              <a:rPr b="0" lang="it-IT" sz="2000" spc="-46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al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 5/8/2025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70"/>
              </a:spcBef>
            </a:pPr>
            <a:r>
              <a:rPr b="0" lang="it-IT" sz="2000" spc="-26" strike="noStrike">
                <a:solidFill>
                  <a:srgbClr val="000000"/>
                </a:solidFill>
                <a:latin typeface="Calibri"/>
              </a:rPr>
              <a:t>Tutte</a:t>
            </a:r>
            <a:r>
              <a:rPr b="0" lang="it-IT" sz="2000" spc="-52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le</a:t>
            </a:r>
            <a:r>
              <a:rPr b="0" lang="it-IT" sz="2000" spc="-52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2" strike="noStrike">
                <a:solidFill>
                  <a:srgbClr val="000000"/>
                </a:solidFill>
                <a:latin typeface="Calibri"/>
              </a:rPr>
              <a:t>offerte</a:t>
            </a:r>
            <a:r>
              <a:rPr b="0" lang="it-IT" sz="2000" spc="-35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su</a:t>
            </a:r>
            <a:r>
              <a:rPr b="0" lang="it-IT" sz="2000" spc="-55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i="1" lang="it-IT" sz="2000" spc="-1" strike="noStrike" u="sng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hlinkClick r:id="rId2"/>
              </a:rPr>
              <a:t>afolmet.it</a:t>
            </a:r>
            <a:r>
              <a:rPr b="0" i="1" lang="it-IT" sz="2000" spc="-46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nella</a:t>
            </a:r>
            <a:r>
              <a:rPr b="0" lang="it-IT" sz="2000" spc="-52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sezione</a:t>
            </a:r>
            <a:r>
              <a:rPr b="0" lang="it-IT" sz="2000" spc="-55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i="1" lang="it-IT" sz="2000" spc="-1" strike="noStrike">
                <a:solidFill>
                  <a:srgbClr val="000000"/>
                </a:solidFill>
                <a:latin typeface="Calibri"/>
              </a:rPr>
              <a:t>offerte</a:t>
            </a:r>
            <a:r>
              <a:rPr b="0" i="1" lang="it-IT" sz="2000" spc="-52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i="1" lang="it-IT" sz="2000" spc="-1" strike="noStrike">
                <a:solidFill>
                  <a:srgbClr val="000000"/>
                </a:solidFill>
                <a:latin typeface="Calibri"/>
              </a:rPr>
              <a:t>di</a:t>
            </a:r>
            <a:r>
              <a:rPr b="0" i="1" lang="it-IT" sz="2000" spc="-52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i="1" lang="it-IT" sz="2000" spc="-12" strike="noStrike">
                <a:solidFill>
                  <a:srgbClr val="000000"/>
                </a:solidFill>
                <a:latin typeface="Calibri"/>
              </a:rPr>
              <a:t>lavoro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6" name="object 7" descr=""/>
          <p:cNvPicPr/>
          <p:nvPr/>
        </p:nvPicPr>
        <p:blipFill>
          <a:blip r:embed="rId3"/>
          <a:stretch/>
        </p:blipFill>
        <p:spPr>
          <a:xfrm>
            <a:off x="3726720" y="228960"/>
            <a:ext cx="5181120" cy="670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1063440"/>
          </a:xfrm>
          <a:prstGeom prst="rect">
            <a:avLst/>
          </a:prstGeom>
          <a:noFill/>
          <a:ln w="0">
            <a:noFill/>
          </a:ln>
        </p:spPr>
        <p:txBody>
          <a:bodyPr lIns="0" rIns="0" tIns="204480" bIns="0" anchor="t">
            <a:noAutofit/>
          </a:bodyPr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it-IT" sz="2400" spc="-1" strike="noStrike">
                <a:solidFill>
                  <a:srgbClr val="c00000"/>
                </a:solidFill>
                <a:latin typeface="Calibri"/>
              </a:rPr>
              <a:t>2 Operai/operaie di produzione categorie protette L. 68/99 (94706)</a:t>
            </a:r>
            <a:endParaRPr b="0" lang="it-IT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object 3"/>
          <p:cNvSpPr/>
          <p:nvPr/>
        </p:nvSpPr>
        <p:spPr>
          <a:xfrm>
            <a:off x="1691640" y="1086840"/>
            <a:ext cx="5370480" cy="306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TIPOLOGIA</a:t>
            </a:r>
            <a:r>
              <a:rPr b="0" lang="it-IT" sz="2000" spc="-4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DI</a:t>
            </a:r>
            <a:r>
              <a:rPr b="0" lang="it-IT" sz="2000" spc="-15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CONTRATTO:</a:t>
            </a:r>
            <a:r>
              <a:rPr b="0" lang="it-IT" sz="2000" spc="-4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it-IT" sz="2000" spc="-12" strike="noStrike">
                <a:solidFill>
                  <a:srgbClr val="000000"/>
                </a:solidFill>
                <a:latin typeface="Calibri"/>
              </a:rPr>
              <a:t>DETERMINATO  APPRENDISTATO SCOPO TEMPO INDETERMINATO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marL="79200">
              <a:lnSpc>
                <a:spcPct val="100000"/>
              </a:lnSpc>
              <a:spcBef>
                <a:spcPts val="2401"/>
              </a:spcBef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SEDE</a:t>
            </a:r>
            <a:r>
              <a:rPr b="0" lang="it-IT" sz="2000" spc="-4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DI</a:t>
            </a:r>
            <a:r>
              <a:rPr b="0" lang="it-IT" sz="2000" spc="-35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LAVORO:</a:t>
            </a:r>
            <a:r>
              <a:rPr b="0" lang="it-IT" sz="2000" spc="-26" strike="noStrike">
                <a:solidFill>
                  <a:srgbClr val="000000"/>
                </a:solidFill>
                <a:latin typeface="Calibri"/>
              </a:rPr>
              <a:t> BUCCINASCO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marL="79200">
              <a:lnSpc>
                <a:spcPct val="100000"/>
              </a:lnSpc>
              <a:spcBef>
                <a:spcPts val="2401"/>
              </a:spcBef>
            </a:pP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marL="79200">
              <a:lnSpc>
                <a:spcPct val="100000"/>
              </a:lnSpc>
              <a:spcBef>
                <a:spcPts val="2401"/>
              </a:spcBef>
            </a:pP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marL="79200">
              <a:lnSpc>
                <a:spcPct val="100000"/>
              </a:lnSpc>
              <a:spcBef>
                <a:spcPts val="2401"/>
              </a:spcBef>
            </a:pP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6841080" cy="29055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La risorsa opererà all’interno di una industria alimentare e si occuperà di; preparazione materie prime e verifica standard di qualità, carico nei macchinari, monitoraggio produzione, assemblaggio componenti nella linea a mano o con attrezzi. Controllo qualità. Prevede sollevamento pesi 5/10 kg, postura eretta prolungata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PROFILO</a:t>
            </a:r>
            <a:r>
              <a:rPr b="1" lang="it-IT" sz="1200" spc="-26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IDEALE</a:t>
            </a:r>
            <a:r>
              <a:rPr b="0" lang="it-IT" sz="1200" spc="-1" strike="noStrike">
                <a:solidFill>
                  <a:srgbClr val="c00000"/>
                </a:solidFill>
                <a:latin typeface="Calibri"/>
              </a:rPr>
              <a:t>:</a:t>
            </a:r>
            <a:r>
              <a:rPr b="0" lang="it-IT" sz="1200" spc="-7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Qualifica Professionale; preferibile esperienza; preferibile conoscenza del pacchetto Office base; capacità di lavorare in team. 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ORARIO</a:t>
            </a:r>
            <a:r>
              <a:rPr b="1" lang="it-IT" sz="1200" spc="-32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DI</a:t>
            </a:r>
            <a:r>
              <a:rPr b="1" lang="it-IT" sz="1200" spc="-7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LAVORO</a:t>
            </a:r>
            <a:r>
              <a:rPr b="1" lang="it-IT" sz="1200" spc="-15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E</a:t>
            </a:r>
            <a:r>
              <a:rPr b="1" lang="it-IT" sz="1200" spc="-15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CCNL</a:t>
            </a:r>
            <a:r>
              <a:rPr b="0" lang="it-IT" sz="1200" spc="-1" strike="noStrike">
                <a:solidFill>
                  <a:srgbClr val="c00000"/>
                </a:solidFill>
                <a:latin typeface="Calibri"/>
              </a:rPr>
              <a:t>:</a:t>
            </a:r>
            <a:r>
              <a:rPr b="0" lang="it-IT" sz="1200" spc="-21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1" lang="it-IT" sz="1200" spc="-1" strike="noStrike">
                <a:solidFill>
                  <a:srgbClr val="000000"/>
                </a:solidFill>
                <a:latin typeface="Calibri"/>
              </a:rPr>
              <a:t>Full time 40 ore settimanali – Alimentari Industria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RETRIBUZIONE:</a:t>
            </a: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€ 1.500 – 14 mensilità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r>
              <a:rPr b="0" i="1" lang="it-IT" sz="1200" spc="-1" strike="noStrike">
                <a:solidFill>
                  <a:srgbClr val="000000"/>
                </a:solidFill>
                <a:latin typeface="Calibri"/>
              </a:rPr>
              <a:t>L' offerta è rivolta a tutte le persone nel rispetto delle pari opportunità di genere, diversità e inclusione (ai sensi Dlgs 198/2006, 215/2003 e 216/2003)  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0" name="object 5" descr=""/>
          <p:cNvPicPr/>
          <p:nvPr/>
        </p:nvPicPr>
        <p:blipFill>
          <a:blip r:embed="rId1"/>
          <a:stretch/>
        </p:blipFill>
        <p:spPr>
          <a:xfrm>
            <a:off x="1155240" y="957240"/>
            <a:ext cx="231120" cy="11232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6" descr=""/>
          <p:cNvPicPr/>
          <p:nvPr/>
        </p:nvPicPr>
        <p:blipFill>
          <a:blip r:embed="rId2"/>
          <a:stretch/>
        </p:blipFill>
        <p:spPr>
          <a:xfrm>
            <a:off x="1213200" y="788040"/>
            <a:ext cx="109080" cy="11088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7" descr=""/>
          <p:cNvPicPr/>
          <p:nvPr/>
        </p:nvPicPr>
        <p:blipFill>
          <a:blip r:embed="rId3"/>
          <a:stretch/>
        </p:blipFill>
        <p:spPr>
          <a:xfrm>
            <a:off x="1217880" y="3070800"/>
            <a:ext cx="197640" cy="229680"/>
          </a:xfrm>
          <a:prstGeom prst="rect">
            <a:avLst/>
          </a:prstGeom>
          <a:ln w="0">
            <a:noFill/>
          </a:ln>
        </p:spPr>
      </p:pic>
      <p:grpSp>
        <p:nvGrpSpPr>
          <p:cNvPr id="103" name="object 8"/>
          <p:cNvGrpSpPr/>
          <p:nvPr/>
        </p:nvGrpSpPr>
        <p:grpSpPr>
          <a:xfrm>
            <a:off x="0" y="391680"/>
            <a:ext cx="9141480" cy="5042160"/>
            <a:chOff x="0" y="391680"/>
            <a:chExt cx="9141480" cy="5042160"/>
          </a:xfrm>
        </p:grpSpPr>
        <p:sp>
          <p:nvSpPr>
            <p:cNvPr id="104" name="object 9"/>
            <p:cNvSpPr/>
            <p:nvPr/>
          </p:nvSpPr>
          <p:spPr>
            <a:xfrm>
              <a:off x="0" y="4553640"/>
              <a:ext cx="8090640" cy="619920"/>
            </a:xfrm>
            <a:custGeom>
              <a:avLst/>
              <a:gdLst>
                <a:gd name="textAreaLeft" fmla="*/ 0 w 8090640"/>
                <a:gd name="textAreaRight" fmla="*/ 8091000 w 8090640"/>
                <a:gd name="textAreaTop" fmla="*/ 0 h 619920"/>
                <a:gd name="textAreaBottom" fmla="*/ 620280 h 619920"/>
              </a:gdLst>
              <a:ahLst/>
              <a:rect l="textAreaLeft" t="textAreaTop" r="textAreaRight" b="textAreaBottom"/>
              <a:pathLst>
                <a:path w="8091170" h="620395">
                  <a:moveTo>
                    <a:pt x="8090916" y="310134"/>
                  </a:moveTo>
                  <a:lnTo>
                    <a:pt x="8087538" y="264312"/>
                  </a:lnTo>
                  <a:lnTo>
                    <a:pt x="8077746" y="220573"/>
                  </a:lnTo>
                  <a:lnTo>
                    <a:pt x="8062011" y="179400"/>
                  </a:lnTo>
                  <a:lnTo>
                    <a:pt x="8040827" y="141262"/>
                  </a:lnTo>
                  <a:lnTo>
                    <a:pt x="8014652" y="106667"/>
                  </a:lnTo>
                  <a:lnTo>
                    <a:pt x="7983982" y="76073"/>
                  </a:lnTo>
                  <a:lnTo>
                    <a:pt x="7949298" y="49974"/>
                  </a:lnTo>
                  <a:lnTo>
                    <a:pt x="7935849" y="42545"/>
                  </a:lnTo>
                  <a:lnTo>
                    <a:pt x="7935849" y="310134"/>
                  </a:lnTo>
                  <a:lnTo>
                    <a:pt x="7927899" y="359156"/>
                  </a:lnTo>
                  <a:lnTo>
                    <a:pt x="7905788" y="401713"/>
                  </a:lnTo>
                  <a:lnTo>
                    <a:pt x="7872069" y="435292"/>
                  </a:lnTo>
                  <a:lnTo>
                    <a:pt x="7829283" y="457301"/>
                  </a:lnTo>
                  <a:lnTo>
                    <a:pt x="7780020" y="465201"/>
                  </a:lnTo>
                  <a:lnTo>
                    <a:pt x="7730744" y="457301"/>
                  </a:lnTo>
                  <a:lnTo>
                    <a:pt x="7687970" y="435292"/>
                  </a:lnTo>
                  <a:lnTo>
                    <a:pt x="7654239" y="401713"/>
                  </a:lnTo>
                  <a:lnTo>
                    <a:pt x="7632128" y="359156"/>
                  </a:lnTo>
                  <a:lnTo>
                    <a:pt x="7624191" y="310134"/>
                  </a:lnTo>
                  <a:lnTo>
                    <a:pt x="7632128" y="261124"/>
                  </a:lnTo>
                  <a:lnTo>
                    <a:pt x="7654239" y="218567"/>
                  </a:lnTo>
                  <a:lnTo>
                    <a:pt x="7687970" y="184988"/>
                  </a:lnTo>
                  <a:lnTo>
                    <a:pt x="7730744" y="162979"/>
                  </a:lnTo>
                  <a:lnTo>
                    <a:pt x="7780020" y="155067"/>
                  </a:lnTo>
                  <a:lnTo>
                    <a:pt x="7829283" y="162979"/>
                  </a:lnTo>
                  <a:lnTo>
                    <a:pt x="7872069" y="184988"/>
                  </a:lnTo>
                  <a:lnTo>
                    <a:pt x="7905788" y="218567"/>
                  </a:lnTo>
                  <a:lnTo>
                    <a:pt x="7927899" y="261124"/>
                  </a:lnTo>
                  <a:lnTo>
                    <a:pt x="7935849" y="310134"/>
                  </a:lnTo>
                  <a:lnTo>
                    <a:pt x="7935849" y="42545"/>
                  </a:lnTo>
                  <a:lnTo>
                    <a:pt x="7911084" y="28829"/>
                  </a:lnTo>
                  <a:lnTo>
                    <a:pt x="7869809" y="13131"/>
                  </a:lnTo>
                  <a:lnTo>
                    <a:pt x="7825956" y="3365"/>
                  </a:lnTo>
                  <a:lnTo>
                    <a:pt x="7780020" y="0"/>
                  </a:lnTo>
                  <a:lnTo>
                    <a:pt x="7734071" y="3365"/>
                  </a:lnTo>
                  <a:lnTo>
                    <a:pt x="7690218" y="13131"/>
                  </a:lnTo>
                  <a:lnTo>
                    <a:pt x="7648943" y="28829"/>
                  </a:lnTo>
                  <a:lnTo>
                    <a:pt x="7610729" y="49974"/>
                  </a:lnTo>
                  <a:lnTo>
                    <a:pt x="7576045" y="76073"/>
                  </a:lnTo>
                  <a:lnTo>
                    <a:pt x="7545375" y="106667"/>
                  </a:lnTo>
                  <a:lnTo>
                    <a:pt x="7519200" y="141262"/>
                  </a:lnTo>
                  <a:lnTo>
                    <a:pt x="7498016" y="179400"/>
                  </a:lnTo>
                  <a:lnTo>
                    <a:pt x="7482281" y="220573"/>
                  </a:lnTo>
                  <a:lnTo>
                    <a:pt x="7477404" y="242316"/>
                  </a:lnTo>
                  <a:lnTo>
                    <a:pt x="0" y="242316"/>
                  </a:lnTo>
                  <a:lnTo>
                    <a:pt x="0" y="379476"/>
                  </a:lnTo>
                  <a:lnTo>
                    <a:pt x="7477747" y="379476"/>
                  </a:lnTo>
                  <a:lnTo>
                    <a:pt x="7482281" y="399707"/>
                  </a:lnTo>
                  <a:lnTo>
                    <a:pt x="7498016" y="440880"/>
                  </a:lnTo>
                  <a:lnTo>
                    <a:pt x="7519200" y="479018"/>
                  </a:lnTo>
                  <a:lnTo>
                    <a:pt x="7545375" y="513613"/>
                  </a:lnTo>
                  <a:lnTo>
                    <a:pt x="7576045" y="544207"/>
                  </a:lnTo>
                  <a:lnTo>
                    <a:pt x="7610729" y="570306"/>
                  </a:lnTo>
                  <a:lnTo>
                    <a:pt x="7648943" y="591451"/>
                  </a:lnTo>
                  <a:lnTo>
                    <a:pt x="7690218" y="607148"/>
                  </a:lnTo>
                  <a:lnTo>
                    <a:pt x="7734071" y="616915"/>
                  </a:lnTo>
                  <a:lnTo>
                    <a:pt x="7780020" y="620268"/>
                  </a:lnTo>
                  <a:lnTo>
                    <a:pt x="7825956" y="616915"/>
                  </a:lnTo>
                  <a:lnTo>
                    <a:pt x="7869809" y="607148"/>
                  </a:lnTo>
                  <a:lnTo>
                    <a:pt x="7911084" y="591451"/>
                  </a:lnTo>
                  <a:lnTo>
                    <a:pt x="7949298" y="570306"/>
                  </a:lnTo>
                  <a:lnTo>
                    <a:pt x="7983982" y="544207"/>
                  </a:lnTo>
                  <a:lnTo>
                    <a:pt x="8014652" y="513613"/>
                  </a:lnTo>
                  <a:lnTo>
                    <a:pt x="8040827" y="479018"/>
                  </a:lnTo>
                  <a:lnTo>
                    <a:pt x="8048498" y="465201"/>
                  </a:lnTo>
                  <a:lnTo>
                    <a:pt x="8062011" y="440880"/>
                  </a:lnTo>
                  <a:lnTo>
                    <a:pt x="8077746" y="399707"/>
                  </a:lnTo>
                  <a:lnTo>
                    <a:pt x="8087538" y="355968"/>
                  </a:lnTo>
                  <a:lnTo>
                    <a:pt x="8090916" y="310134"/>
                  </a:lnTo>
                  <a:close/>
                </a:path>
              </a:pathLst>
            </a:custGeom>
            <a:solidFill>
              <a:srgbClr val="d91a2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it-I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05" name="object 10" descr=""/>
            <p:cNvPicPr/>
            <p:nvPr/>
          </p:nvPicPr>
          <p:blipFill>
            <a:blip r:embed="rId4"/>
            <a:stretch/>
          </p:blipFill>
          <p:spPr>
            <a:xfrm>
              <a:off x="7143120" y="391680"/>
              <a:ext cx="1998360" cy="3266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6" name="object 11" descr=""/>
            <p:cNvPicPr/>
            <p:nvPr/>
          </p:nvPicPr>
          <p:blipFill>
            <a:blip r:embed="rId5"/>
            <a:stretch/>
          </p:blipFill>
          <p:spPr>
            <a:xfrm>
              <a:off x="10440" y="957600"/>
              <a:ext cx="2621520" cy="4476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7" name="object 12"/>
            <p:cNvSpPr/>
            <p:nvPr/>
          </p:nvSpPr>
          <p:spPr>
            <a:xfrm>
              <a:off x="641520" y="650520"/>
              <a:ext cx="970560" cy="2820960"/>
            </a:xfrm>
            <a:custGeom>
              <a:avLst/>
              <a:gdLst>
                <a:gd name="textAreaLeft" fmla="*/ 0 w 970560"/>
                <a:gd name="textAreaRight" fmla="*/ 970920 w 970560"/>
                <a:gd name="textAreaTop" fmla="*/ 0 h 2820960"/>
                <a:gd name="textAreaBottom" fmla="*/ 2821320 h 2820960"/>
              </a:gdLst>
              <a:ahLst/>
              <a:rect l="textAreaLeft" t="textAreaTop" r="textAreaRight" b="textAreaBottom"/>
              <a:pathLst>
                <a:path w="970915" h="2821304">
                  <a:moveTo>
                    <a:pt x="780275" y="1107567"/>
                  </a:moveTo>
                  <a:lnTo>
                    <a:pt x="772248" y="1065085"/>
                  </a:lnTo>
                  <a:lnTo>
                    <a:pt x="757453" y="1041527"/>
                  </a:lnTo>
                  <a:lnTo>
                    <a:pt x="750404" y="1030325"/>
                  </a:lnTo>
                  <a:lnTo>
                    <a:pt x="737222" y="1020762"/>
                  </a:lnTo>
                  <a:lnTo>
                    <a:pt x="737222" y="1104646"/>
                  </a:lnTo>
                  <a:lnTo>
                    <a:pt x="732663" y="1128991"/>
                  </a:lnTo>
                  <a:lnTo>
                    <a:pt x="720242" y="1148842"/>
                  </a:lnTo>
                  <a:lnTo>
                    <a:pt x="701802" y="1162227"/>
                  </a:lnTo>
                  <a:lnTo>
                    <a:pt x="679183" y="1167130"/>
                  </a:lnTo>
                  <a:lnTo>
                    <a:pt x="656183" y="1162227"/>
                  </a:lnTo>
                  <a:lnTo>
                    <a:pt x="637527" y="1148842"/>
                  </a:lnTo>
                  <a:lnTo>
                    <a:pt x="625017" y="1128991"/>
                  </a:lnTo>
                  <a:lnTo>
                    <a:pt x="620458" y="1104646"/>
                  </a:lnTo>
                  <a:lnTo>
                    <a:pt x="625017" y="1079944"/>
                  </a:lnTo>
                  <a:lnTo>
                    <a:pt x="637527" y="1059903"/>
                  </a:lnTo>
                  <a:lnTo>
                    <a:pt x="656183" y="1046454"/>
                  </a:lnTo>
                  <a:lnTo>
                    <a:pt x="679183" y="1041527"/>
                  </a:lnTo>
                  <a:lnTo>
                    <a:pt x="701802" y="1046454"/>
                  </a:lnTo>
                  <a:lnTo>
                    <a:pt x="720242" y="1059903"/>
                  </a:lnTo>
                  <a:lnTo>
                    <a:pt x="732663" y="1079944"/>
                  </a:lnTo>
                  <a:lnTo>
                    <a:pt x="737222" y="1104646"/>
                  </a:lnTo>
                  <a:lnTo>
                    <a:pt x="737222" y="1020762"/>
                  </a:lnTo>
                  <a:lnTo>
                    <a:pt x="718070" y="1006843"/>
                  </a:lnTo>
                  <a:lnTo>
                    <a:pt x="678548" y="998220"/>
                  </a:lnTo>
                  <a:lnTo>
                    <a:pt x="638594" y="1006843"/>
                  </a:lnTo>
                  <a:lnTo>
                    <a:pt x="606018" y="1030325"/>
                  </a:lnTo>
                  <a:lnTo>
                    <a:pt x="584085" y="1065085"/>
                  </a:lnTo>
                  <a:lnTo>
                    <a:pt x="576059" y="1107567"/>
                  </a:lnTo>
                  <a:lnTo>
                    <a:pt x="581177" y="1135824"/>
                  </a:lnTo>
                  <a:lnTo>
                    <a:pt x="592442" y="1164272"/>
                  </a:lnTo>
                  <a:lnTo>
                    <a:pt x="603707" y="1186256"/>
                  </a:lnTo>
                  <a:lnTo>
                    <a:pt x="681977" y="1321308"/>
                  </a:lnTo>
                  <a:lnTo>
                    <a:pt x="752335" y="1193546"/>
                  </a:lnTo>
                  <a:lnTo>
                    <a:pt x="756691" y="1184452"/>
                  </a:lnTo>
                  <a:lnTo>
                    <a:pt x="764146" y="1167130"/>
                  </a:lnTo>
                  <a:lnTo>
                    <a:pt x="766254" y="1162227"/>
                  </a:lnTo>
                  <a:lnTo>
                    <a:pt x="775906" y="1134021"/>
                  </a:lnTo>
                  <a:lnTo>
                    <a:pt x="780275" y="1107567"/>
                  </a:lnTo>
                  <a:close/>
                </a:path>
                <a:path w="970915" h="2821304">
                  <a:moveTo>
                    <a:pt x="851903" y="1831848"/>
                  </a:moveTo>
                  <a:lnTo>
                    <a:pt x="843114" y="1784718"/>
                  </a:lnTo>
                  <a:lnTo>
                    <a:pt x="818743" y="1743735"/>
                  </a:lnTo>
                  <a:lnTo>
                    <a:pt x="781697" y="1711375"/>
                  </a:lnTo>
                  <a:lnTo>
                    <a:pt x="772007" y="1706981"/>
                  </a:lnTo>
                  <a:lnTo>
                    <a:pt x="772007" y="1837385"/>
                  </a:lnTo>
                  <a:lnTo>
                    <a:pt x="767321" y="1846199"/>
                  </a:lnTo>
                  <a:lnTo>
                    <a:pt x="764019" y="1849501"/>
                  </a:lnTo>
                  <a:lnTo>
                    <a:pt x="759828" y="1851025"/>
                  </a:lnTo>
                  <a:lnTo>
                    <a:pt x="747255" y="1851025"/>
                  </a:lnTo>
                  <a:lnTo>
                    <a:pt x="739000" y="1844421"/>
                  </a:lnTo>
                  <a:lnTo>
                    <a:pt x="739000" y="1825244"/>
                  </a:lnTo>
                  <a:lnTo>
                    <a:pt x="746493" y="1817878"/>
                  </a:lnTo>
                  <a:lnTo>
                    <a:pt x="755637" y="1817878"/>
                  </a:lnTo>
                  <a:lnTo>
                    <a:pt x="765149" y="1820849"/>
                  </a:lnTo>
                  <a:lnTo>
                    <a:pt x="770953" y="1828139"/>
                  </a:lnTo>
                  <a:lnTo>
                    <a:pt x="772007" y="1837385"/>
                  </a:lnTo>
                  <a:lnTo>
                    <a:pt x="772007" y="1706981"/>
                  </a:lnTo>
                  <a:lnTo>
                    <a:pt x="734923" y="1690128"/>
                  </a:lnTo>
                  <a:lnTo>
                    <a:pt x="698296" y="1684921"/>
                  </a:lnTo>
                  <a:lnTo>
                    <a:pt x="698296" y="1837385"/>
                  </a:lnTo>
                  <a:lnTo>
                    <a:pt x="693661" y="1846199"/>
                  </a:lnTo>
                  <a:lnTo>
                    <a:pt x="690232" y="1849501"/>
                  </a:lnTo>
                  <a:lnTo>
                    <a:pt x="686168" y="1851025"/>
                  </a:lnTo>
                  <a:lnTo>
                    <a:pt x="673468" y="1851025"/>
                  </a:lnTo>
                  <a:lnTo>
                    <a:pt x="665340" y="1844421"/>
                  </a:lnTo>
                  <a:lnTo>
                    <a:pt x="665340" y="1825244"/>
                  </a:lnTo>
                  <a:lnTo>
                    <a:pt x="672833" y="1817878"/>
                  </a:lnTo>
                  <a:lnTo>
                    <a:pt x="681977" y="1817878"/>
                  </a:lnTo>
                  <a:lnTo>
                    <a:pt x="691476" y="1820849"/>
                  </a:lnTo>
                  <a:lnTo>
                    <a:pt x="697242" y="1828139"/>
                  </a:lnTo>
                  <a:lnTo>
                    <a:pt x="698296" y="1837385"/>
                  </a:lnTo>
                  <a:lnTo>
                    <a:pt x="698296" y="1684921"/>
                  </a:lnTo>
                  <a:lnTo>
                    <a:pt x="681342" y="1682496"/>
                  </a:lnTo>
                  <a:lnTo>
                    <a:pt x="627862" y="1690128"/>
                  </a:lnTo>
                  <a:lnTo>
                    <a:pt x="624636" y="1691614"/>
                  </a:lnTo>
                  <a:lnTo>
                    <a:pt x="624636" y="1837385"/>
                  </a:lnTo>
                  <a:lnTo>
                    <a:pt x="620001" y="1846199"/>
                  </a:lnTo>
                  <a:lnTo>
                    <a:pt x="616623" y="1849501"/>
                  </a:lnTo>
                  <a:lnTo>
                    <a:pt x="612457" y="1851025"/>
                  </a:lnTo>
                  <a:lnTo>
                    <a:pt x="599846" y="1851025"/>
                  </a:lnTo>
                  <a:lnTo>
                    <a:pt x="591705" y="1844421"/>
                  </a:lnTo>
                  <a:lnTo>
                    <a:pt x="591705" y="1825244"/>
                  </a:lnTo>
                  <a:lnTo>
                    <a:pt x="599084" y="1817878"/>
                  </a:lnTo>
                  <a:lnTo>
                    <a:pt x="608253" y="1817878"/>
                  </a:lnTo>
                  <a:lnTo>
                    <a:pt x="617778" y="1820849"/>
                  </a:lnTo>
                  <a:lnTo>
                    <a:pt x="623570" y="1828139"/>
                  </a:lnTo>
                  <a:lnTo>
                    <a:pt x="624636" y="1837385"/>
                  </a:lnTo>
                  <a:lnTo>
                    <a:pt x="624636" y="1691614"/>
                  </a:lnTo>
                  <a:lnTo>
                    <a:pt x="581393" y="1711375"/>
                  </a:lnTo>
                  <a:lnTo>
                    <a:pt x="544728" y="1743735"/>
                  </a:lnTo>
                  <a:lnTo>
                    <a:pt x="520687" y="1784718"/>
                  </a:lnTo>
                  <a:lnTo>
                    <a:pt x="512051" y="1831848"/>
                  </a:lnTo>
                  <a:lnTo>
                    <a:pt x="514591" y="1857641"/>
                  </a:lnTo>
                  <a:lnTo>
                    <a:pt x="522058" y="1882457"/>
                  </a:lnTo>
                  <a:lnTo>
                    <a:pt x="534225" y="1905762"/>
                  </a:lnTo>
                  <a:lnTo>
                    <a:pt x="550862" y="1926971"/>
                  </a:lnTo>
                  <a:lnTo>
                    <a:pt x="552538" y="1942477"/>
                  </a:lnTo>
                  <a:lnTo>
                    <a:pt x="550291" y="1957628"/>
                  </a:lnTo>
                  <a:lnTo>
                    <a:pt x="544322" y="1971713"/>
                  </a:lnTo>
                  <a:lnTo>
                    <a:pt x="534835" y="1983994"/>
                  </a:lnTo>
                  <a:lnTo>
                    <a:pt x="532066" y="1989289"/>
                  </a:lnTo>
                  <a:lnTo>
                    <a:pt x="532701" y="1994839"/>
                  </a:lnTo>
                  <a:lnTo>
                    <a:pt x="536168" y="1999234"/>
                  </a:lnTo>
                  <a:lnTo>
                    <a:pt x="541883" y="2001012"/>
                  </a:lnTo>
                  <a:lnTo>
                    <a:pt x="562851" y="1998929"/>
                  </a:lnTo>
                  <a:lnTo>
                    <a:pt x="582866" y="1992985"/>
                  </a:lnTo>
                  <a:lnTo>
                    <a:pt x="601408" y="1983371"/>
                  </a:lnTo>
                  <a:lnTo>
                    <a:pt x="617943" y="1970278"/>
                  </a:lnTo>
                  <a:lnTo>
                    <a:pt x="633272" y="1974977"/>
                  </a:lnTo>
                  <a:lnTo>
                    <a:pt x="648919" y="1978355"/>
                  </a:lnTo>
                  <a:lnTo>
                    <a:pt x="664794" y="1980387"/>
                  </a:lnTo>
                  <a:lnTo>
                    <a:pt x="680834" y="1981073"/>
                  </a:lnTo>
                  <a:lnTo>
                    <a:pt x="681342" y="1981073"/>
                  </a:lnTo>
                  <a:lnTo>
                    <a:pt x="734923" y="1973465"/>
                  </a:lnTo>
                  <a:lnTo>
                    <a:pt x="741921" y="1970278"/>
                  </a:lnTo>
                  <a:lnTo>
                    <a:pt x="781697" y="1952256"/>
                  </a:lnTo>
                  <a:lnTo>
                    <a:pt x="818743" y="1919935"/>
                  </a:lnTo>
                  <a:lnTo>
                    <a:pt x="843114" y="1878977"/>
                  </a:lnTo>
                  <a:lnTo>
                    <a:pt x="848321" y="1851025"/>
                  </a:lnTo>
                  <a:lnTo>
                    <a:pt x="851903" y="1831848"/>
                  </a:lnTo>
                  <a:close/>
                </a:path>
                <a:path w="970915" h="2821304">
                  <a:moveTo>
                    <a:pt x="857618" y="2760472"/>
                  </a:moveTo>
                  <a:lnTo>
                    <a:pt x="840206" y="2714802"/>
                  </a:lnTo>
                  <a:lnTo>
                    <a:pt x="811136" y="2698737"/>
                  </a:lnTo>
                  <a:lnTo>
                    <a:pt x="811136" y="2779649"/>
                  </a:lnTo>
                  <a:lnTo>
                    <a:pt x="811136" y="2792476"/>
                  </a:lnTo>
                  <a:lnTo>
                    <a:pt x="805675" y="2798064"/>
                  </a:lnTo>
                  <a:lnTo>
                    <a:pt x="760971" y="2798064"/>
                  </a:lnTo>
                  <a:lnTo>
                    <a:pt x="755510" y="2792476"/>
                  </a:lnTo>
                  <a:lnTo>
                    <a:pt x="755510" y="2779649"/>
                  </a:lnTo>
                  <a:lnTo>
                    <a:pt x="760971" y="2774188"/>
                  </a:lnTo>
                  <a:lnTo>
                    <a:pt x="806564" y="2774188"/>
                  </a:lnTo>
                  <a:lnTo>
                    <a:pt x="811136" y="2779649"/>
                  </a:lnTo>
                  <a:lnTo>
                    <a:pt x="811136" y="2698737"/>
                  </a:lnTo>
                  <a:lnTo>
                    <a:pt x="789292" y="2694559"/>
                  </a:lnTo>
                  <a:lnTo>
                    <a:pt x="745350" y="2694559"/>
                  </a:lnTo>
                  <a:lnTo>
                    <a:pt x="745350" y="2718308"/>
                  </a:lnTo>
                  <a:lnTo>
                    <a:pt x="710679" y="2767838"/>
                  </a:lnTo>
                  <a:lnTo>
                    <a:pt x="693407" y="2750439"/>
                  </a:lnTo>
                  <a:lnTo>
                    <a:pt x="711149" y="2733040"/>
                  </a:lnTo>
                  <a:lnTo>
                    <a:pt x="731761" y="2712847"/>
                  </a:lnTo>
                  <a:lnTo>
                    <a:pt x="736282" y="2714802"/>
                  </a:lnTo>
                  <a:lnTo>
                    <a:pt x="740905" y="2717419"/>
                  </a:lnTo>
                  <a:lnTo>
                    <a:pt x="745350" y="2718308"/>
                  </a:lnTo>
                  <a:lnTo>
                    <a:pt x="745350" y="2694559"/>
                  </a:lnTo>
                  <a:lnTo>
                    <a:pt x="743572" y="2694559"/>
                  </a:lnTo>
                  <a:lnTo>
                    <a:pt x="741794" y="2691765"/>
                  </a:lnTo>
                  <a:lnTo>
                    <a:pt x="738111" y="2688209"/>
                  </a:lnTo>
                  <a:lnTo>
                    <a:pt x="735698" y="2685288"/>
                  </a:lnTo>
                  <a:lnTo>
                    <a:pt x="732269" y="2683891"/>
                  </a:lnTo>
                  <a:lnTo>
                    <a:pt x="725665" y="2683891"/>
                  </a:lnTo>
                  <a:lnTo>
                    <a:pt x="722490" y="2685034"/>
                  </a:lnTo>
                  <a:lnTo>
                    <a:pt x="719823" y="2687193"/>
                  </a:lnTo>
                  <a:lnTo>
                    <a:pt x="674230" y="2733040"/>
                  </a:lnTo>
                  <a:lnTo>
                    <a:pt x="658736" y="2717508"/>
                  </a:lnTo>
                  <a:lnTo>
                    <a:pt x="658736" y="2750439"/>
                  </a:lnTo>
                  <a:lnTo>
                    <a:pt x="641337" y="2767838"/>
                  </a:lnTo>
                  <a:lnTo>
                    <a:pt x="606666" y="2717419"/>
                  </a:lnTo>
                  <a:lnTo>
                    <a:pt x="611212" y="2715641"/>
                  </a:lnTo>
                  <a:lnTo>
                    <a:pt x="617270" y="2714802"/>
                  </a:lnTo>
                  <a:lnTo>
                    <a:pt x="617550" y="2714802"/>
                  </a:lnTo>
                  <a:lnTo>
                    <a:pt x="620344" y="2712847"/>
                  </a:lnTo>
                  <a:lnTo>
                    <a:pt x="658736" y="2750439"/>
                  </a:lnTo>
                  <a:lnTo>
                    <a:pt x="658736" y="2717508"/>
                  </a:lnTo>
                  <a:lnTo>
                    <a:pt x="654088" y="2712847"/>
                  </a:lnTo>
                  <a:lnTo>
                    <a:pt x="628510" y="2687193"/>
                  </a:lnTo>
                  <a:lnTo>
                    <a:pt x="626402" y="2685034"/>
                  </a:lnTo>
                  <a:lnTo>
                    <a:pt x="626630" y="2685034"/>
                  </a:lnTo>
                  <a:lnTo>
                    <a:pt x="623443" y="2683891"/>
                  </a:lnTo>
                  <a:lnTo>
                    <a:pt x="616343" y="2683891"/>
                  </a:lnTo>
                  <a:lnTo>
                    <a:pt x="613156" y="2685034"/>
                  </a:lnTo>
                  <a:lnTo>
                    <a:pt x="613371" y="2685034"/>
                  </a:lnTo>
                  <a:lnTo>
                    <a:pt x="611212" y="2687193"/>
                  </a:lnTo>
                  <a:lnTo>
                    <a:pt x="608495" y="2690876"/>
                  </a:lnTo>
                  <a:lnTo>
                    <a:pt x="604837" y="2692654"/>
                  </a:lnTo>
                  <a:lnTo>
                    <a:pt x="560108" y="2692654"/>
                  </a:lnTo>
                  <a:lnTo>
                    <a:pt x="531152" y="2698369"/>
                  </a:lnTo>
                  <a:lnTo>
                    <a:pt x="509308" y="2713520"/>
                  </a:lnTo>
                  <a:lnTo>
                    <a:pt x="495515" y="2735199"/>
                  </a:lnTo>
                  <a:lnTo>
                    <a:pt x="490715" y="2760472"/>
                  </a:lnTo>
                  <a:lnTo>
                    <a:pt x="490715" y="2816352"/>
                  </a:lnTo>
                  <a:lnTo>
                    <a:pt x="496189" y="2820924"/>
                  </a:lnTo>
                  <a:lnTo>
                    <a:pt x="853173" y="2820924"/>
                  </a:lnTo>
                  <a:lnTo>
                    <a:pt x="857618" y="2815463"/>
                  </a:lnTo>
                  <a:lnTo>
                    <a:pt x="857618" y="2798064"/>
                  </a:lnTo>
                  <a:lnTo>
                    <a:pt x="857618" y="2774188"/>
                  </a:lnTo>
                  <a:lnTo>
                    <a:pt x="857618" y="2767838"/>
                  </a:lnTo>
                  <a:lnTo>
                    <a:pt x="857618" y="2760472"/>
                  </a:lnTo>
                  <a:close/>
                </a:path>
                <a:path w="970915" h="2821304">
                  <a:moveTo>
                    <a:pt x="970775" y="344551"/>
                  </a:moveTo>
                  <a:lnTo>
                    <a:pt x="967625" y="297180"/>
                  </a:lnTo>
                  <a:lnTo>
                    <a:pt x="958380" y="251472"/>
                  </a:lnTo>
                  <a:lnTo>
                    <a:pt x="943533" y="208635"/>
                  </a:lnTo>
                  <a:lnTo>
                    <a:pt x="923480" y="168757"/>
                  </a:lnTo>
                  <a:lnTo>
                    <a:pt x="898639" y="132194"/>
                  </a:lnTo>
                  <a:lnTo>
                    <a:pt x="869416" y="99326"/>
                  </a:lnTo>
                  <a:lnTo>
                    <a:pt x="836256" y="70497"/>
                  </a:lnTo>
                  <a:lnTo>
                    <a:pt x="799706" y="46202"/>
                  </a:lnTo>
                  <a:lnTo>
                    <a:pt x="799706" y="481457"/>
                  </a:lnTo>
                  <a:lnTo>
                    <a:pt x="797382" y="492607"/>
                  </a:lnTo>
                  <a:lnTo>
                    <a:pt x="791108" y="501777"/>
                  </a:lnTo>
                  <a:lnTo>
                    <a:pt x="781862" y="508000"/>
                  </a:lnTo>
                  <a:lnTo>
                    <a:pt x="770623" y="510286"/>
                  </a:lnTo>
                  <a:lnTo>
                    <a:pt x="483717" y="510286"/>
                  </a:lnTo>
                  <a:lnTo>
                    <a:pt x="472528" y="508000"/>
                  </a:lnTo>
                  <a:lnTo>
                    <a:pt x="463321" y="501777"/>
                  </a:lnTo>
                  <a:lnTo>
                    <a:pt x="457085" y="492607"/>
                  </a:lnTo>
                  <a:lnTo>
                    <a:pt x="454799" y="481457"/>
                  </a:lnTo>
                  <a:lnTo>
                    <a:pt x="454799" y="426085"/>
                  </a:lnTo>
                  <a:lnTo>
                    <a:pt x="460870" y="385978"/>
                  </a:lnTo>
                  <a:lnTo>
                    <a:pt x="477799" y="349821"/>
                  </a:lnTo>
                  <a:lnTo>
                    <a:pt x="503618" y="319582"/>
                  </a:lnTo>
                  <a:lnTo>
                    <a:pt x="536359" y="297180"/>
                  </a:lnTo>
                  <a:lnTo>
                    <a:pt x="525576" y="282448"/>
                  </a:lnTo>
                  <a:lnTo>
                    <a:pt x="517271" y="265709"/>
                  </a:lnTo>
                  <a:lnTo>
                    <a:pt x="511911" y="246989"/>
                  </a:lnTo>
                  <a:lnTo>
                    <a:pt x="510032" y="226314"/>
                  </a:lnTo>
                  <a:lnTo>
                    <a:pt x="519239" y="181546"/>
                  </a:lnTo>
                  <a:lnTo>
                    <a:pt x="544258" y="144691"/>
                  </a:lnTo>
                  <a:lnTo>
                    <a:pt x="581126" y="119697"/>
                  </a:lnTo>
                  <a:lnTo>
                    <a:pt x="625932" y="110490"/>
                  </a:lnTo>
                  <a:lnTo>
                    <a:pt x="670674" y="119697"/>
                  </a:lnTo>
                  <a:lnTo>
                    <a:pt x="707542" y="144691"/>
                  </a:lnTo>
                  <a:lnTo>
                    <a:pt x="732561" y="181546"/>
                  </a:lnTo>
                  <a:lnTo>
                    <a:pt x="741794" y="226314"/>
                  </a:lnTo>
                  <a:lnTo>
                    <a:pt x="739889" y="245910"/>
                  </a:lnTo>
                  <a:lnTo>
                    <a:pt x="734529" y="264756"/>
                  </a:lnTo>
                  <a:lnTo>
                    <a:pt x="726198" y="282092"/>
                  </a:lnTo>
                  <a:lnTo>
                    <a:pt x="715378" y="297180"/>
                  </a:lnTo>
                  <a:lnTo>
                    <a:pt x="748093" y="319582"/>
                  </a:lnTo>
                  <a:lnTo>
                    <a:pt x="773899" y="349821"/>
                  </a:lnTo>
                  <a:lnTo>
                    <a:pt x="790829" y="385978"/>
                  </a:lnTo>
                  <a:lnTo>
                    <a:pt x="796912" y="426085"/>
                  </a:lnTo>
                  <a:lnTo>
                    <a:pt x="796912" y="481457"/>
                  </a:lnTo>
                  <a:lnTo>
                    <a:pt x="799706" y="481457"/>
                  </a:lnTo>
                  <a:lnTo>
                    <a:pt x="799706" y="46202"/>
                  </a:lnTo>
                  <a:lnTo>
                    <a:pt x="799566" y="46101"/>
                  </a:lnTo>
                  <a:lnTo>
                    <a:pt x="759764" y="26479"/>
                  </a:lnTo>
                  <a:lnTo>
                    <a:pt x="717270" y="12014"/>
                  </a:lnTo>
                  <a:lnTo>
                    <a:pt x="672757" y="3111"/>
                  </a:lnTo>
                  <a:lnTo>
                    <a:pt x="673239" y="3111"/>
                  </a:lnTo>
                  <a:lnTo>
                    <a:pt x="625932" y="0"/>
                  </a:lnTo>
                  <a:lnTo>
                    <a:pt x="578815" y="3111"/>
                  </a:lnTo>
                  <a:lnTo>
                    <a:pt x="533844" y="12179"/>
                  </a:lnTo>
                  <a:lnTo>
                    <a:pt x="491363" y="26797"/>
                  </a:lnTo>
                  <a:lnTo>
                    <a:pt x="451777" y="46570"/>
                  </a:lnTo>
                  <a:lnTo>
                    <a:pt x="415429" y="71081"/>
                  </a:lnTo>
                  <a:lnTo>
                    <a:pt x="382727" y="99949"/>
                  </a:lnTo>
                  <a:lnTo>
                    <a:pt x="354012" y="132765"/>
                  </a:lnTo>
                  <a:lnTo>
                    <a:pt x="329692" y="169138"/>
                  </a:lnTo>
                  <a:lnTo>
                    <a:pt x="310108" y="208635"/>
                  </a:lnTo>
                  <a:lnTo>
                    <a:pt x="295668" y="250888"/>
                  </a:lnTo>
                  <a:lnTo>
                    <a:pt x="286727" y="295478"/>
                  </a:lnTo>
                  <a:lnTo>
                    <a:pt x="283667" y="342011"/>
                  </a:lnTo>
                  <a:lnTo>
                    <a:pt x="287032" y="390525"/>
                  </a:lnTo>
                  <a:lnTo>
                    <a:pt x="287096" y="391452"/>
                  </a:lnTo>
                  <a:lnTo>
                    <a:pt x="297218" y="438505"/>
                  </a:lnTo>
                  <a:lnTo>
                    <a:pt x="313791" y="482676"/>
                  </a:lnTo>
                  <a:lnTo>
                    <a:pt x="336562" y="523455"/>
                  </a:lnTo>
                  <a:lnTo>
                    <a:pt x="365302" y="560324"/>
                  </a:lnTo>
                  <a:lnTo>
                    <a:pt x="307314" y="620776"/>
                  </a:lnTo>
                  <a:lnTo>
                    <a:pt x="297662" y="616877"/>
                  </a:lnTo>
                  <a:lnTo>
                    <a:pt x="287921" y="614095"/>
                  </a:lnTo>
                  <a:lnTo>
                    <a:pt x="278155" y="612444"/>
                  </a:lnTo>
                  <a:lnTo>
                    <a:pt x="268465" y="611886"/>
                  </a:lnTo>
                  <a:lnTo>
                    <a:pt x="252577" y="613422"/>
                  </a:lnTo>
                  <a:lnTo>
                    <a:pt x="209969" y="636524"/>
                  </a:lnTo>
                  <a:lnTo>
                    <a:pt x="23050" y="823341"/>
                  </a:lnTo>
                  <a:lnTo>
                    <a:pt x="0" y="862279"/>
                  </a:lnTo>
                  <a:lnTo>
                    <a:pt x="533" y="902131"/>
                  </a:lnTo>
                  <a:lnTo>
                    <a:pt x="19088" y="937387"/>
                  </a:lnTo>
                  <a:lnTo>
                    <a:pt x="50088" y="962571"/>
                  </a:lnTo>
                  <a:lnTo>
                    <a:pt x="87972" y="972185"/>
                  </a:lnTo>
                  <a:lnTo>
                    <a:pt x="102425" y="970737"/>
                  </a:lnTo>
                  <a:lnTo>
                    <a:pt x="144132" y="946912"/>
                  </a:lnTo>
                  <a:lnTo>
                    <a:pt x="333641" y="757555"/>
                  </a:lnTo>
                  <a:lnTo>
                    <a:pt x="356387" y="711187"/>
                  </a:lnTo>
                  <a:lnTo>
                    <a:pt x="356247" y="686562"/>
                  </a:lnTo>
                  <a:lnTo>
                    <a:pt x="356235" y="686142"/>
                  </a:lnTo>
                  <a:lnTo>
                    <a:pt x="349427" y="662813"/>
                  </a:lnTo>
                  <a:lnTo>
                    <a:pt x="391515" y="620776"/>
                  </a:lnTo>
                  <a:lnTo>
                    <a:pt x="407416" y="604901"/>
                  </a:lnTo>
                  <a:lnTo>
                    <a:pt x="445795" y="631596"/>
                  </a:lnTo>
                  <a:lnTo>
                    <a:pt x="487870" y="654113"/>
                  </a:lnTo>
                  <a:lnTo>
                    <a:pt x="532841" y="671461"/>
                  </a:lnTo>
                  <a:lnTo>
                    <a:pt x="579970" y="682625"/>
                  </a:lnTo>
                  <a:lnTo>
                    <a:pt x="628510" y="686562"/>
                  </a:lnTo>
                  <a:lnTo>
                    <a:pt x="675601" y="683412"/>
                  </a:lnTo>
                  <a:lnTo>
                    <a:pt x="720572" y="674204"/>
                  </a:lnTo>
                  <a:lnTo>
                    <a:pt x="763041" y="659396"/>
                  </a:lnTo>
                  <a:lnTo>
                    <a:pt x="802640" y="639419"/>
                  </a:lnTo>
                  <a:lnTo>
                    <a:pt x="838974" y="614680"/>
                  </a:lnTo>
                  <a:lnTo>
                    <a:pt x="849972" y="604901"/>
                  </a:lnTo>
                  <a:lnTo>
                    <a:pt x="871689" y="585622"/>
                  </a:lnTo>
                  <a:lnTo>
                    <a:pt x="900404" y="552665"/>
                  </a:lnTo>
                  <a:lnTo>
                    <a:pt x="924737" y="516255"/>
                  </a:lnTo>
                  <a:lnTo>
                    <a:pt x="927696" y="510286"/>
                  </a:lnTo>
                  <a:lnTo>
                    <a:pt x="944308" y="476808"/>
                  </a:lnTo>
                  <a:lnTo>
                    <a:pt x="958761" y="434759"/>
                  </a:lnTo>
                  <a:lnTo>
                    <a:pt x="967701" y="390525"/>
                  </a:lnTo>
                  <a:lnTo>
                    <a:pt x="970775" y="344551"/>
                  </a:lnTo>
                  <a:close/>
                </a:path>
              </a:pathLst>
            </a:custGeom>
            <a:solidFill>
              <a:srgbClr val="d91a2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it-I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1063440"/>
          </a:xfrm>
          <a:prstGeom prst="rect">
            <a:avLst/>
          </a:prstGeom>
          <a:noFill/>
          <a:ln w="0">
            <a:noFill/>
          </a:ln>
        </p:spPr>
        <p:txBody>
          <a:bodyPr lIns="0" rIns="0" tIns="204480" bIns="0" anchor="t">
            <a:noAutofit/>
          </a:bodyPr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it-IT" sz="2400" spc="-1" strike="noStrike">
                <a:solidFill>
                  <a:srgbClr val="c00000"/>
                </a:solidFill>
                <a:latin typeface="Calibri"/>
              </a:rPr>
              <a:t>Impiegata/o logistico junior categorie protette L. 68/99 (94526)</a:t>
            </a:r>
            <a:endParaRPr b="0" lang="it-IT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object 3"/>
          <p:cNvSpPr/>
          <p:nvPr/>
        </p:nvSpPr>
        <p:spPr>
          <a:xfrm>
            <a:off x="1691640" y="1086840"/>
            <a:ext cx="5370480" cy="30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TIPOLOGIA</a:t>
            </a:r>
            <a:r>
              <a:rPr b="0" lang="it-IT" sz="2000" spc="-4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DI</a:t>
            </a:r>
            <a:r>
              <a:rPr b="0" lang="it-IT" sz="2000" spc="-15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CONTRATTO:</a:t>
            </a:r>
            <a:r>
              <a:rPr b="0" lang="it-IT" sz="2000" spc="-4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it-IT" sz="1800" spc="-1" strike="noStrike">
                <a:solidFill>
                  <a:srgbClr val="000000"/>
                </a:solidFill>
                <a:latin typeface="Calibri"/>
              </a:rPr>
              <a:t>6 MESI, possibile trasformazione indeterminato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marL="79200">
              <a:lnSpc>
                <a:spcPct val="100000"/>
              </a:lnSpc>
              <a:spcBef>
                <a:spcPts val="2401"/>
              </a:spcBef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SEDE</a:t>
            </a:r>
            <a:r>
              <a:rPr b="0" lang="it-IT" sz="2000" spc="-4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DI</a:t>
            </a:r>
            <a:r>
              <a:rPr b="0" lang="it-IT" sz="2000" spc="-35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LAVORO:</a:t>
            </a:r>
            <a:r>
              <a:rPr b="0" lang="it-IT" sz="2000" spc="-26" strike="noStrike">
                <a:solidFill>
                  <a:srgbClr val="000000"/>
                </a:solidFill>
                <a:latin typeface="Calibri"/>
              </a:rPr>
              <a:t> TREZZANO SUL NAVIGLIO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marL="79200">
              <a:lnSpc>
                <a:spcPct val="100000"/>
              </a:lnSpc>
              <a:spcBef>
                <a:spcPts val="2401"/>
              </a:spcBef>
            </a:pP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marL="79200">
              <a:lnSpc>
                <a:spcPct val="100000"/>
              </a:lnSpc>
              <a:spcBef>
                <a:spcPts val="2401"/>
              </a:spcBef>
            </a:pP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marL="79200">
              <a:lnSpc>
                <a:spcPct val="100000"/>
              </a:lnSpc>
              <a:spcBef>
                <a:spcPts val="2401"/>
              </a:spcBef>
            </a:pP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6841080" cy="29055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La risorsa opererà all’interno di una società di logistica e si occuperà di: emissione e gestione DDT in uscita, registrazione DDT in ingresso, inserimento ordini, gestione corrieri e monitoraggio spedizioni, supporto attività di back office. Formazione on the job.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PROFILO</a:t>
            </a:r>
            <a:r>
              <a:rPr b="1" lang="it-IT" sz="1200" spc="-26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IDEALE</a:t>
            </a:r>
            <a:r>
              <a:rPr b="0" lang="it-IT" sz="1200" spc="-1" strike="noStrike">
                <a:solidFill>
                  <a:srgbClr val="c00000"/>
                </a:solidFill>
                <a:latin typeface="Calibri"/>
              </a:rPr>
              <a:t>:</a:t>
            </a:r>
            <a:r>
              <a:rPr b="0" lang="it-IT" sz="1200" spc="-7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Diploma ambito amministrativo, buona conoscenza del pacchetto Office, mail e Internet, capacità di lavorare in collaborazione con le altre funzioni aziendali. Gradita ma non indispensabile esperienza in ambito logistico. 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ORARIO</a:t>
            </a:r>
            <a:r>
              <a:rPr b="1" lang="it-IT" sz="1200" spc="-32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DI</a:t>
            </a:r>
            <a:r>
              <a:rPr b="1" lang="it-IT" sz="1200" spc="-7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LAVORO</a:t>
            </a:r>
            <a:r>
              <a:rPr b="1" lang="it-IT" sz="1200" spc="-15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E</a:t>
            </a:r>
            <a:r>
              <a:rPr b="1" lang="it-IT" sz="1200" spc="-15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CCNL</a:t>
            </a:r>
            <a:r>
              <a:rPr b="0" lang="it-IT" sz="1200" spc="-1" strike="noStrike">
                <a:solidFill>
                  <a:srgbClr val="c00000"/>
                </a:solidFill>
                <a:latin typeface="Calibri"/>
              </a:rPr>
              <a:t>:</a:t>
            </a:r>
            <a:r>
              <a:rPr b="0" lang="it-IT" sz="1200" spc="-21" strike="noStrike">
                <a:solidFill>
                  <a:srgbClr val="c00000"/>
                </a:solidFill>
                <a:latin typeface="Calibri"/>
              </a:rPr>
              <a:t> </a:t>
            </a:r>
            <a:r>
              <a:rPr b="1" lang="it-IT" sz="1200" spc="-1" strike="noStrike">
                <a:solidFill>
                  <a:srgbClr val="000000"/>
                </a:solidFill>
                <a:latin typeface="Calibri"/>
              </a:rPr>
              <a:t>Full time 40 ore settimanali - Commercio e Terziario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r>
              <a:rPr b="1" lang="it-IT" sz="1200" spc="-1" strike="noStrike">
                <a:solidFill>
                  <a:srgbClr val="c00000"/>
                </a:solidFill>
                <a:latin typeface="Calibri"/>
              </a:rPr>
              <a:t>RETRIBUZIONE: </a:t>
            </a: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RAL</a:t>
            </a:r>
            <a:r>
              <a:rPr b="1" lang="it-IT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e inquadramento commisurati all’esperienza della/del candidata/o, 14esima mensilità.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r>
              <a:rPr b="0" i="1" lang="it-IT" sz="1200" spc="-1" strike="noStrike">
                <a:solidFill>
                  <a:srgbClr val="000000"/>
                </a:solidFill>
                <a:latin typeface="Calibri"/>
              </a:rPr>
              <a:t>L' offerta è rivolta a tutte le persone nel rispetto delle pari opportunità di genere, diversità e inclusione (ai sensi Dlgs 198/2006, 215/2003 e 216/2003)  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11" name="object 5" descr=""/>
          <p:cNvPicPr/>
          <p:nvPr/>
        </p:nvPicPr>
        <p:blipFill>
          <a:blip r:embed="rId1"/>
          <a:stretch/>
        </p:blipFill>
        <p:spPr>
          <a:xfrm>
            <a:off x="1155240" y="957240"/>
            <a:ext cx="231120" cy="112320"/>
          </a:xfrm>
          <a:prstGeom prst="rect">
            <a:avLst/>
          </a:prstGeom>
          <a:ln w="0">
            <a:noFill/>
          </a:ln>
        </p:spPr>
      </p:pic>
      <p:pic>
        <p:nvPicPr>
          <p:cNvPr id="112" name="object 6" descr=""/>
          <p:cNvPicPr/>
          <p:nvPr/>
        </p:nvPicPr>
        <p:blipFill>
          <a:blip r:embed="rId2"/>
          <a:stretch/>
        </p:blipFill>
        <p:spPr>
          <a:xfrm>
            <a:off x="1213200" y="788040"/>
            <a:ext cx="109080" cy="110880"/>
          </a:xfrm>
          <a:prstGeom prst="rect">
            <a:avLst/>
          </a:prstGeom>
          <a:ln w="0">
            <a:noFill/>
          </a:ln>
        </p:spPr>
      </p:pic>
      <p:pic>
        <p:nvPicPr>
          <p:cNvPr id="113" name="object 7" descr=""/>
          <p:cNvPicPr/>
          <p:nvPr/>
        </p:nvPicPr>
        <p:blipFill>
          <a:blip r:embed="rId3"/>
          <a:stretch/>
        </p:blipFill>
        <p:spPr>
          <a:xfrm>
            <a:off x="1217880" y="3070800"/>
            <a:ext cx="197640" cy="229680"/>
          </a:xfrm>
          <a:prstGeom prst="rect">
            <a:avLst/>
          </a:prstGeom>
          <a:ln w="0">
            <a:noFill/>
          </a:ln>
        </p:spPr>
      </p:pic>
      <p:grpSp>
        <p:nvGrpSpPr>
          <p:cNvPr id="114" name="object 8"/>
          <p:cNvGrpSpPr/>
          <p:nvPr/>
        </p:nvGrpSpPr>
        <p:grpSpPr>
          <a:xfrm>
            <a:off x="0" y="391680"/>
            <a:ext cx="9141480" cy="5042160"/>
            <a:chOff x="0" y="391680"/>
            <a:chExt cx="9141480" cy="5042160"/>
          </a:xfrm>
        </p:grpSpPr>
        <p:sp>
          <p:nvSpPr>
            <p:cNvPr id="115" name="object 9"/>
            <p:cNvSpPr/>
            <p:nvPr/>
          </p:nvSpPr>
          <p:spPr>
            <a:xfrm>
              <a:off x="0" y="4553640"/>
              <a:ext cx="8090640" cy="619920"/>
            </a:xfrm>
            <a:custGeom>
              <a:avLst/>
              <a:gdLst>
                <a:gd name="textAreaLeft" fmla="*/ 0 w 8090640"/>
                <a:gd name="textAreaRight" fmla="*/ 8091000 w 8090640"/>
                <a:gd name="textAreaTop" fmla="*/ 0 h 619920"/>
                <a:gd name="textAreaBottom" fmla="*/ 620280 h 619920"/>
              </a:gdLst>
              <a:ahLst/>
              <a:rect l="textAreaLeft" t="textAreaTop" r="textAreaRight" b="textAreaBottom"/>
              <a:pathLst>
                <a:path w="8091170" h="620395">
                  <a:moveTo>
                    <a:pt x="8090916" y="310134"/>
                  </a:moveTo>
                  <a:lnTo>
                    <a:pt x="8087538" y="264312"/>
                  </a:lnTo>
                  <a:lnTo>
                    <a:pt x="8077746" y="220573"/>
                  </a:lnTo>
                  <a:lnTo>
                    <a:pt x="8062011" y="179400"/>
                  </a:lnTo>
                  <a:lnTo>
                    <a:pt x="8040827" y="141262"/>
                  </a:lnTo>
                  <a:lnTo>
                    <a:pt x="8014652" y="106667"/>
                  </a:lnTo>
                  <a:lnTo>
                    <a:pt x="7983982" y="76073"/>
                  </a:lnTo>
                  <a:lnTo>
                    <a:pt x="7949298" y="49974"/>
                  </a:lnTo>
                  <a:lnTo>
                    <a:pt x="7935849" y="42545"/>
                  </a:lnTo>
                  <a:lnTo>
                    <a:pt x="7935849" y="310134"/>
                  </a:lnTo>
                  <a:lnTo>
                    <a:pt x="7927899" y="359156"/>
                  </a:lnTo>
                  <a:lnTo>
                    <a:pt x="7905788" y="401713"/>
                  </a:lnTo>
                  <a:lnTo>
                    <a:pt x="7872069" y="435292"/>
                  </a:lnTo>
                  <a:lnTo>
                    <a:pt x="7829283" y="457301"/>
                  </a:lnTo>
                  <a:lnTo>
                    <a:pt x="7780020" y="465201"/>
                  </a:lnTo>
                  <a:lnTo>
                    <a:pt x="7730744" y="457301"/>
                  </a:lnTo>
                  <a:lnTo>
                    <a:pt x="7687970" y="435292"/>
                  </a:lnTo>
                  <a:lnTo>
                    <a:pt x="7654239" y="401713"/>
                  </a:lnTo>
                  <a:lnTo>
                    <a:pt x="7632128" y="359156"/>
                  </a:lnTo>
                  <a:lnTo>
                    <a:pt x="7624191" y="310134"/>
                  </a:lnTo>
                  <a:lnTo>
                    <a:pt x="7632128" y="261124"/>
                  </a:lnTo>
                  <a:lnTo>
                    <a:pt x="7654239" y="218567"/>
                  </a:lnTo>
                  <a:lnTo>
                    <a:pt x="7687970" y="184988"/>
                  </a:lnTo>
                  <a:lnTo>
                    <a:pt x="7730744" y="162979"/>
                  </a:lnTo>
                  <a:lnTo>
                    <a:pt x="7780020" y="155067"/>
                  </a:lnTo>
                  <a:lnTo>
                    <a:pt x="7829283" y="162979"/>
                  </a:lnTo>
                  <a:lnTo>
                    <a:pt x="7872069" y="184988"/>
                  </a:lnTo>
                  <a:lnTo>
                    <a:pt x="7905788" y="218567"/>
                  </a:lnTo>
                  <a:lnTo>
                    <a:pt x="7927899" y="261124"/>
                  </a:lnTo>
                  <a:lnTo>
                    <a:pt x="7935849" y="310134"/>
                  </a:lnTo>
                  <a:lnTo>
                    <a:pt x="7935849" y="42545"/>
                  </a:lnTo>
                  <a:lnTo>
                    <a:pt x="7911084" y="28829"/>
                  </a:lnTo>
                  <a:lnTo>
                    <a:pt x="7869809" y="13131"/>
                  </a:lnTo>
                  <a:lnTo>
                    <a:pt x="7825956" y="3365"/>
                  </a:lnTo>
                  <a:lnTo>
                    <a:pt x="7780020" y="0"/>
                  </a:lnTo>
                  <a:lnTo>
                    <a:pt x="7734071" y="3365"/>
                  </a:lnTo>
                  <a:lnTo>
                    <a:pt x="7690218" y="13131"/>
                  </a:lnTo>
                  <a:lnTo>
                    <a:pt x="7648943" y="28829"/>
                  </a:lnTo>
                  <a:lnTo>
                    <a:pt x="7610729" y="49974"/>
                  </a:lnTo>
                  <a:lnTo>
                    <a:pt x="7576045" y="76073"/>
                  </a:lnTo>
                  <a:lnTo>
                    <a:pt x="7545375" y="106667"/>
                  </a:lnTo>
                  <a:lnTo>
                    <a:pt x="7519200" y="141262"/>
                  </a:lnTo>
                  <a:lnTo>
                    <a:pt x="7498016" y="179400"/>
                  </a:lnTo>
                  <a:lnTo>
                    <a:pt x="7482281" y="220573"/>
                  </a:lnTo>
                  <a:lnTo>
                    <a:pt x="7477404" y="242316"/>
                  </a:lnTo>
                  <a:lnTo>
                    <a:pt x="0" y="242316"/>
                  </a:lnTo>
                  <a:lnTo>
                    <a:pt x="0" y="379476"/>
                  </a:lnTo>
                  <a:lnTo>
                    <a:pt x="7477747" y="379476"/>
                  </a:lnTo>
                  <a:lnTo>
                    <a:pt x="7482281" y="399707"/>
                  </a:lnTo>
                  <a:lnTo>
                    <a:pt x="7498016" y="440880"/>
                  </a:lnTo>
                  <a:lnTo>
                    <a:pt x="7519200" y="479018"/>
                  </a:lnTo>
                  <a:lnTo>
                    <a:pt x="7545375" y="513613"/>
                  </a:lnTo>
                  <a:lnTo>
                    <a:pt x="7576045" y="544207"/>
                  </a:lnTo>
                  <a:lnTo>
                    <a:pt x="7610729" y="570306"/>
                  </a:lnTo>
                  <a:lnTo>
                    <a:pt x="7648943" y="591451"/>
                  </a:lnTo>
                  <a:lnTo>
                    <a:pt x="7690218" y="607148"/>
                  </a:lnTo>
                  <a:lnTo>
                    <a:pt x="7734071" y="616915"/>
                  </a:lnTo>
                  <a:lnTo>
                    <a:pt x="7780020" y="620268"/>
                  </a:lnTo>
                  <a:lnTo>
                    <a:pt x="7825956" y="616915"/>
                  </a:lnTo>
                  <a:lnTo>
                    <a:pt x="7869809" y="607148"/>
                  </a:lnTo>
                  <a:lnTo>
                    <a:pt x="7911084" y="591451"/>
                  </a:lnTo>
                  <a:lnTo>
                    <a:pt x="7949298" y="570306"/>
                  </a:lnTo>
                  <a:lnTo>
                    <a:pt x="7983982" y="544207"/>
                  </a:lnTo>
                  <a:lnTo>
                    <a:pt x="8014652" y="513613"/>
                  </a:lnTo>
                  <a:lnTo>
                    <a:pt x="8040827" y="479018"/>
                  </a:lnTo>
                  <a:lnTo>
                    <a:pt x="8048498" y="465201"/>
                  </a:lnTo>
                  <a:lnTo>
                    <a:pt x="8062011" y="440880"/>
                  </a:lnTo>
                  <a:lnTo>
                    <a:pt x="8077746" y="399707"/>
                  </a:lnTo>
                  <a:lnTo>
                    <a:pt x="8087538" y="355968"/>
                  </a:lnTo>
                  <a:lnTo>
                    <a:pt x="8090916" y="310134"/>
                  </a:lnTo>
                  <a:close/>
                </a:path>
              </a:pathLst>
            </a:custGeom>
            <a:solidFill>
              <a:srgbClr val="d91a2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it-I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16" name="object 10" descr=""/>
            <p:cNvPicPr/>
            <p:nvPr/>
          </p:nvPicPr>
          <p:blipFill>
            <a:blip r:embed="rId4"/>
            <a:stretch/>
          </p:blipFill>
          <p:spPr>
            <a:xfrm>
              <a:off x="7143120" y="391680"/>
              <a:ext cx="1998360" cy="3266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7" name="object 11" descr=""/>
            <p:cNvPicPr/>
            <p:nvPr/>
          </p:nvPicPr>
          <p:blipFill>
            <a:blip r:embed="rId5"/>
            <a:stretch/>
          </p:blipFill>
          <p:spPr>
            <a:xfrm>
              <a:off x="10440" y="957600"/>
              <a:ext cx="2621520" cy="4476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8" name="object 12"/>
            <p:cNvSpPr/>
            <p:nvPr/>
          </p:nvSpPr>
          <p:spPr>
            <a:xfrm>
              <a:off x="641520" y="650520"/>
              <a:ext cx="970560" cy="2820960"/>
            </a:xfrm>
            <a:custGeom>
              <a:avLst/>
              <a:gdLst>
                <a:gd name="textAreaLeft" fmla="*/ 0 w 970560"/>
                <a:gd name="textAreaRight" fmla="*/ 970920 w 970560"/>
                <a:gd name="textAreaTop" fmla="*/ 0 h 2820960"/>
                <a:gd name="textAreaBottom" fmla="*/ 2821320 h 2820960"/>
              </a:gdLst>
              <a:ahLst/>
              <a:rect l="textAreaLeft" t="textAreaTop" r="textAreaRight" b="textAreaBottom"/>
              <a:pathLst>
                <a:path w="970915" h="2821304">
                  <a:moveTo>
                    <a:pt x="780275" y="1107567"/>
                  </a:moveTo>
                  <a:lnTo>
                    <a:pt x="772248" y="1065085"/>
                  </a:lnTo>
                  <a:lnTo>
                    <a:pt x="757453" y="1041527"/>
                  </a:lnTo>
                  <a:lnTo>
                    <a:pt x="750404" y="1030325"/>
                  </a:lnTo>
                  <a:lnTo>
                    <a:pt x="737222" y="1020762"/>
                  </a:lnTo>
                  <a:lnTo>
                    <a:pt x="737222" y="1104646"/>
                  </a:lnTo>
                  <a:lnTo>
                    <a:pt x="732663" y="1128991"/>
                  </a:lnTo>
                  <a:lnTo>
                    <a:pt x="720242" y="1148842"/>
                  </a:lnTo>
                  <a:lnTo>
                    <a:pt x="701802" y="1162227"/>
                  </a:lnTo>
                  <a:lnTo>
                    <a:pt x="679183" y="1167130"/>
                  </a:lnTo>
                  <a:lnTo>
                    <a:pt x="656183" y="1162227"/>
                  </a:lnTo>
                  <a:lnTo>
                    <a:pt x="637527" y="1148842"/>
                  </a:lnTo>
                  <a:lnTo>
                    <a:pt x="625017" y="1128991"/>
                  </a:lnTo>
                  <a:lnTo>
                    <a:pt x="620458" y="1104646"/>
                  </a:lnTo>
                  <a:lnTo>
                    <a:pt x="625017" y="1079944"/>
                  </a:lnTo>
                  <a:lnTo>
                    <a:pt x="637527" y="1059903"/>
                  </a:lnTo>
                  <a:lnTo>
                    <a:pt x="656183" y="1046454"/>
                  </a:lnTo>
                  <a:lnTo>
                    <a:pt x="679183" y="1041527"/>
                  </a:lnTo>
                  <a:lnTo>
                    <a:pt x="701802" y="1046454"/>
                  </a:lnTo>
                  <a:lnTo>
                    <a:pt x="720242" y="1059903"/>
                  </a:lnTo>
                  <a:lnTo>
                    <a:pt x="732663" y="1079944"/>
                  </a:lnTo>
                  <a:lnTo>
                    <a:pt x="737222" y="1104646"/>
                  </a:lnTo>
                  <a:lnTo>
                    <a:pt x="737222" y="1020762"/>
                  </a:lnTo>
                  <a:lnTo>
                    <a:pt x="718070" y="1006843"/>
                  </a:lnTo>
                  <a:lnTo>
                    <a:pt x="678548" y="998220"/>
                  </a:lnTo>
                  <a:lnTo>
                    <a:pt x="638594" y="1006843"/>
                  </a:lnTo>
                  <a:lnTo>
                    <a:pt x="606018" y="1030325"/>
                  </a:lnTo>
                  <a:lnTo>
                    <a:pt x="584085" y="1065085"/>
                  </a:lnTo>
                  <a:lnTo>
                    <a:pt x="576059" y="1107567"/>
                  </a:lnTo>
                  <a:lnTo>
                    <a:pt x="581177" y="1135824"/>
                  </a:lnTo>
                  <a:lnTo>
                    <a:pt x="592442" y="1164272"/>
                  </a:lnTo>
                  <a:lnTo>
                    <a:pt x="603707" y="1186256"/>
                  </a:lnTo>
                  <a:lnTo>
                    <a:pt x="681977" y="1321308"/>
                  </a:lnTo>
                  <a:lnTo>
                    <a:pt x="752335" y="1193546"/>
                  </a:lnTo>
                  <a:lnTo>
                    <a:pt x="756691" y="1184452"/>
                  </a:lnTo>
                  <a:lnTo>
                    <a:pt x="764146" y="1167130"/>
                  </a:lnTo>
                  <a:lnTo>
                    <a:pt x="766254" y="1162227"/>
                  </a:lnTo>
                  <a:lnTo>
                    <a:pt x="775906" y="1134021"/>
                  </a:lnTo>
                  <a:lnTo>
                    <a:pt x="780275" y="1107567"/>
                  </a:lnTo>
                  <a:close/>
                </a:path>
                <a:path w="970915" h="2821304">
                  <a:moveTo>
                    <a:pt x="851903" y="1831848"/>
                  </a:moveTo>
                  <a:lnTo>
                    <a:pt x="843114" y="1784718"/>
                  </a:lnTo>
                  <a:lnTo>
                    <a:pt x="818743" y="1743735"/>
                  </a:lnTo>
                  <a:lnTo>
                    <a:pt x="781697" y="1711375"/>
                  </a:lnTo>
                  <a:lnTo>
                    <a:pt x="772007" y="1706981"/>
                  </a:lnTo>
                  <a:lnTo>
                    <a:pt x="772007" y="1837385"/>
                  </a:lnTo>
                  <a:lnTo>
                    <a:pt x="767321" y="1846199"/>
                  </a:lnTo>
                  <a:lnTo>
                    <a:pt x="764019" y="1849501"/>
                  </a:lnTo>
                  <a:lnTo>
                    <a:pt x="759828" y="1851025"/>
                  </a:lnTo>
                  <a:lnTo>
                    <a:pt x="747255" y="1851025"/>
                  </a:lnTo>
                  <a:lnTo>
                    <a:pt x="739000" y="1844421"/>
                  </a:lnTo>
                  <a:lnTo>
                    <a:pt x="739000" y="1825244"/>
                  </a:lnTo>
                  <a:lnTo>
                    <a:pt x="746493" y="1817878"/>
                  </a:lnTo>
                  <a:lnTo>
                    <a:pt x="755637" y="1817878"/>
                  </a:lnTo>
                  <a:lnTo>
                    <a:pt x="765149" y="1820849"/>
                  </a:lnTo>
                  <a:lnTo>
                    <a:pt x="770953" y="1828139"/>
                  </a:lnTo>
                  <a:lnTo>
                    <a:pt x="772007" y="1837385"/>
                  </a:lnTo>
                  <a:lnTo>
                    <a:pt x="772007" y="1706981"/>
                  </a:lnTo>
                  <a:lnTo>
                    <a:pt x="734923" y="1690128"/>
                  </a:lnTo>
                  <a:lnTo>
                    <a:pt x="698296" y="1684921"/>
                  </a:lnTo>
                  <a:lnTo>
                    <a:pt x="698296" y="1837385"/>
                  </a:lnTo>
                  <a:lnTo>
                    <a:pt x="693661" y="1846199"/>
                  </a:lnTo>
                  <a:lnTo>
                    <a:pt x="690232" y="1849501"/>
                  </a:lnTo>
                  <a:lnTo>
                    <a:pt x="686168" y="1851025"/>
                  </a:lnTo>
                  <a:lnTo>
                    <a:pt x="673468" y="1851025"/>
                  </a:lnTo>
                  <a:lnTo>
                    <a:pt x="665340" y="1844421"/>
                  </a:lnTo>
                  <a:lnTo>
                    <a:pt x="665340" y="1825244"/>
                  </a:lnTo>
                  <a:lnTo>
                    <a:pt x="672833" y="1817878"/>
                  </a:lnTo>
                  <a:lnTo>
                    <a:pt x="681977" y="1817878"/>
                  </a:lnTo>
                  <a:lnTo>
                    <a:pt x="691476" y="1820849"/>
                  </a:lnTo>
                  <a:lnTo>
                    <a:pt x="697242" y="1828139"/>
                  </a:lnTo>
                  <a:lnTo>
                    <a:pt x="698296" y="1837385"/>
                  </a:lnTo>
                  <a:lnTo>
                    <a:pt x="698296" y="1684921"/>
                  </a:lnTo>
                  <a:lnTo>
                    <a:pt x="681342" y="1682496"/>
                  </a:lnTo>
                  <a:lnTo>
                    <a:pt x="627862" y="1690128"/>
                  </a:lnTo>
                  <a:lnTo>
                    <a:pt x="624636" y="1691614"/>
                  </a:lnTo>
                  <a:lnTo>
                    <a:pt x="624636" y="1837385"/>
                  </a:lnTo>
                  <a:lnTo>
                    <a:pt x="620001" y="1846199"/>
                  </a:lnTo>
                  <a:lnTo>
                    <a:pt x="616623" y="1849501"/>
                  </a:lnTo>
                  <a:lnTo>
                    <a:pt x="612457" y="1851025"/>
                  </a:lnTo>
                  <a:lnTo>
                    <a:pt x="599846" y="1851025"/>
                  </a:lnTo>
                  <a:lnTo>
                    <a:pt x="591705" y="1844421"/>
                  </a:lnTo>
                  <a:lnTo>
                    <a:pt x="591705" y="1825244"/>
                  </a:lnTo>
                  <a:lnTo>
                    <a:pt x="599084" y="1817878"/>
                  </a:lnTo>
                  <a:lnTo>
                    <a:pt x="608253" y="1817878"/>
                  </a:lnTo>
                  <a:lnTo>
                    <a:pt x="617778" y="1820849"/>
                  </a:lnTo>
                  <a:lnTo>
                    <a:pt x="623570" y="1828139"/>
                  </a:lnTo>
                  <a:lnTo>
                    <a:pt x="624636" y="1837385"/>
                  </a:lnTo>
                  <a:lnTo>
                    <a:pt x="624636" y="1691614"/>
                  </a:lnTo>
                  <a:lnTo>
                    <a:pt x="581393" y="1711375"/>
                  </a:lnTo>
                  <a:lnTo>
                    <a:pt x="544728" y="1743735"/>
                  </a:lnTo>
                  <a:lnTo>
                    <a:pt x="520687" y="1784718"/>
                  </a:lnTo>
                  <a:lnTo>
                    <a:pt x="512051" y="1831848"/>
                  </a:lnTo>
                  <a:lnTo>
                    <a:pt x="514591" y="1857641"/>
                  </a:lnTo>
                  <a:lnTo>
                    <a:pt x="522058" y="1882457"/>
                  </a:lnTo>
                  <a:lnTo>
                    <a:pt x="534225" y="1905762"/>
                  </a:lnTo>
                  <a:lnTo>
                    <a:pt x="550862" y="1926971"/>
                  </a:lnTo>
                  <a:lnTo>
                    <a:pt x="552538" y="1942477"/>
                  </a:lnTo>
                  <a:lnTo>
                    <a:pt x="550291" y="1957628"/>
                  </a:lnTo>
                  <a:lnTo>
                    <a:pt x="544322" y="1971713"/>
                  </a:lnTo>
                  <a:lnTo>
                    <a:pt x="534835" y="1983994"/>
                  </a:lnTo>
                  <a:lnTo>
                    <a:pt x="532066" y="1989289"/>
                  </a:lnTo>
                  <a:lnTo>
                    <a:pt x="532701" y="1994839"/>
                  </a:lnTo>
                  <a:lnTo>
                    <a:pt x="536168" y="1999234"/>
                  </a:lnTo>
                  <a:lnTo>
                    <a:pt x="541883" y="2001012"/>
                  </a:lnTo>
                  <a:lnTo>
                    <a:pt x="562851" y="1998929"/>
                  </a:lnTo>
                  <a:lnTo>
                    <a:pt x="582866" y="1992985"/>
                  </a:lnTo>
                  <a:lnTo>
                    <a:pt x="601408" y="1983371"/>
                  </a:lnTo>
                  <a:lnTo>
                    <a:pt x="617943" y="1970278"/>
                  </a:lnTo>
                  <a:lnTo>
                    <a:pt x="633272" y="1974977"/>
                  </a:lnTo>
                  <a:lnTo>
                    <a:pt x="648919" y="1978355"/>
                  </a:lnTo>
                  <a:lnTo>
                    <a:pt x="664794" y="1980387"/>
                  </a:lnTo>
                  <a:lnTo>
                    <a:pt x="680834" y="1981073"/>
                  </a:lnTo>
                  <a:lnTo>
                    <a:pt x="681342" y="1981073"/>
                  </a:lnTo>
                  <a:lnTo>
                    <a:pt x="734923" y="1973465"/>
                  </a:lnTo>
                  <a:lnTo>
                    <a:pt x="741921" y="1970278"/>
                  </a:lnTo>
                  <a:lnTo>
                    <a:pt x="781697" y="1952256"/>
                  </a:lnTo>
                  <a:lnTo>
                    <a:pt x="818743" y="1919935"/>
                  </a:lnTo>
                  <a:lnTo>
                    <a:pt x="843114" y="1878977"/>
                  </a:lnTo>
                  <a:lnTo>
                    <a:pt x="848321" y="1851025"/>
                  </a:lnTo>
                  <a:lnTo>
                    <a:pt x="851903" y="1831848"/>
                  </a:lnTo>
                  <a:close/>
                </a:path>
                <a:path w="970915" h="2821304">
                  <a:moveTo>
                    <a:pt x="857618" y="2760472"/>
                  </a:moveTo>
                  <a:lnTo>
                    <a:pt x="840206" y="2714802"/>
                  </a:lnTo>
                  <a:lnTo>
                    <a:pt x="811136" y="2698737"/>
                  </a:lnTo>
                  <a:lnTo>
                    <a:pt x="811136" y="2779649"/>
                  </a:lnTo>
                  <a:lnTo>
                    <a:pt x="811136" y="2792476"/>
                  </a:lnTo>
                  <a:lnTo>
                    <a:pt x="805675" y="2798064"/>
                  </a:lnTo>
                  <a:lnTo>
                    <a:pt x="760971" y="2798064"/>
                  </a:lnTo>
                  <a:lnTo>
                    <a:pt x="755510" y="2792476"/>
                  </a:lnTo>
                  <a:lnTo>
                    <a:pt x="755510" y="2779649"/>
                  </a:lnTo>
                  <a:lnTo>
                    <a:pt x="760971" y="2774188"/>
                  </a:lnTo>
                  <a:lnTo>
                    <a:pt x="806564" y="2774188"/>
                  </a:lnTo>
                  <a:lnTo>
                    <a:pt x="811136" y="2779649"/>
                  </a:lnTo>
                  <a:lnTo>
                    <a:pt x="811136" y="2698737"/>
                  </a:lnTo>
                  <a:lnTo>
                    <a:pt x="789292" y="2694559"/>
                  </a:lnTo>
                  <a:lnTo>
                    <a:pt x="745350" y="2694559"/>
                  </a:lnTo>
                  <a:lnTo>
                    <a:pt x="745350" y="2718308"/>
                  </a:lnTo>
                  <a:lnTo>
                    <a:pt x="710679" y="2767838"/>
                  </a:lnTo>
                  <a:lnTo>
                    <a:pt x="693407" y="2750439"/>
                  </a:lnTo>
                  <a:lnTo>
                    <a:pt x="711149" y="2733040"/>
                  </a:lnTo>
                  <a:lnTo>
                    <a:pt x="731761" y="2712847"/>
                  </a:lnTo>
                  <a:lnTo>
                    <a:pt x="736282" y="2714802"/>
                  </a:lnTo>
                  <a:lnTo>
                    <a:pt x="740905" y="2717419"/>
                  </a:lnTo>
                  <a:lnTo>
                    <a:pt x="745350" y="2718308"/>
                  </a:lnTo>
                  <a:lnTo>
                    <a:pt x="745350" y="2694559"/>
                  </a:lnTo>
                  <a:lnTo>
                    <a:pt x="743572" y="2694559"/>
                  </a:lnTo>
                  <a:lnTo>
                    <a:pt x="741794" y="2691765"/>
                  </a:lnTo>
                  <a:lnTo>
                    <a:pt x="738111" y="2688209"/>
                  </a:lnTo>
                  <a:lnTo>
                    <a:pt x="735698" y="2685288"/>
                  </a:lnTo>
                  <a:lnTo>
                    <a:pt x="732269" y="2683891"/>
                  </a:lnTo>
                  <a:lnTo>
                    <a:pt x="725665" y="2683891"/>
                  </a:lnTo>
                  <a:lnTo>
                    <a:pt x="722490" y="2685034"/>
                  </a:lnTo>
                  <a:lnTo>
                    <a:pt x="719823" y="2687193"/>
                  </a:lnTo>
                  <a:lnTo>
                    <a:pt x="674230" y="2733040"/>
                  </a:lnTo>
                  <a:lnTo>
                    <a:pt x="658736" y="2717508"/>
                  </a:lnTo>
                  <a:lnTo>
                    <a:pt x="658736" y="2750439"/>
                  </a:lnTo>
                  <a:lnTo>
                    <a:pt x="641337" y="2767838"/>
                  </a:lnTo>
                  <a:lnTo>
                    <a:pt x="606666" y="2717419"/>
                  </a:lnTo>
                  <a:lnTo>
                    <a:pt x="611212" y="2715641"/>
                  </a:lnTo>
                  <a:lnTo>
                    <a:pt x="617270" y="2714802"/>
                  </a:lnTo>
                  <a:lnTo>
                    <a:pt x="617550" y="2714802"/>
                  </a:lnTo>
                  <a:lnTo>
                    <a:pt x="620344" y="2712847"/>
                  </a:lnTo>
                  <a:lnTo>
                    <a:pt x="658736" y="2750439"/>
                  </a:lnTo>
                  <a:lnTo>
                    <a:pt x="658736" y="2717508"/>
                  </a:lnTo>
                  <a:lnTo>
                    <a:pt x="654088" y="2712847"/>
                  </a:lnTo>
                  <a:lnTo>
                    <a:pt x="628510" y="2687193"/>
                  </a:lnTo>
                  <a:lnTo>
                    <a:pt x="626402" y="2685034"/>
                  </a:lnTo>
                  <a:lnTo>
                    <a:pt x="626630" y="2685034"/>
                  </a:lnTo>
                  <a:lnTo>
                    <a:pt x="623443" y="2683891"/>
                  </a:lnTo>
                  <a:lnTo>
                    <a:pt x="616343" y="2683891"/>
                  </a:lnTo>
                  <a:lnTo>
                    <a:pt x="613156" y="2685034"/>
                  </a:lnTo>
                  <a:lnTo>
                    <a:pt x="613371" y="2685034"/>
                  </a:lnTo>
                  <a:lnTo>
                    <a:pt x="611212" y="2687193"/>
                  </a:lnTo>
                  <a:lnTo>
                    <a:pt x="608495" y="2690876"/>
                  </a:lnTo>
                  <a:lnTo>
                    <a:pt x="604837" y="2692654"/>
                  </a:lnTo>
                  <a:lnTo>
                    <a:pt x="560108" y="2692654"/>
                  </a:lnTo>
                  <a:lnTo>
                    <a:pt x="531152" y="2698369"/>
                  </a:lnTo>
                  <a:lnTo>
                    <a:pt x="509308" y="2713520"/>
                  </a:lnTo>
                  <a:lnTo>
                    <a:pt x="495515" y="2735199"/>
                  </a:lnTo>
                  <a:lnTo>
                    <a:pt x="490715" y="2760472"/>
                  </a:lnTo>
                  <a:lnTo>
                    <a:pt x="490715" y="2816352"/>
                  </a:lnTo>
                  <a:lnTo>
                    <a:pt x="496189" y="2820924"/>
                  </a:lnTo>
                  <a:lnTo>
                    <a:pt x="853173" y="2820924"/>
                  </a:lnTo>
                  <a:lnTo>
                    <a:pt x="857618" y="2815463"/>
                  </a:lnTo>
                  <a:lnTo>
                    <a:pt x="857618" y="2798064"/>
                  </a:lnTo>
                  <a:lnTo>
                    <a:pt x="857618" y="2774188"/>
                  </a:lnTo>
                  <a:lnTo>
                    <a:pt x="857618" y="2767838"/>
                  </a:lnTo>
                  <a:lnTo>
                    <a:pt x="857618" y="2760472"/>
                  </a:lnTo>
                  <a:close/>
                </a:path>
                <a:path w="970915" h="2821304">
                  <a:moveTo>
                    <a:pt x="970775" y="344551"/>
                  </a:moveTo>
                  <a:lnTo>
                    <a:pt x="967625" y="297180"/>
                  </a:lnTo>
                  <a:lnTo>
                    <a:pt x="958380" y="251472"/>
                  </a:lnTo>
                  <a:lnTo>
                    <a:pt x="943533" y="208635"/>
                  </a:lnTo>
                  <a:lnTo>
                    <a:pt x="923480" y="168757"/>
                  </a:lnTo>
                  <a:lnTo>
                    <a:pt x="898639" y="132194"/>
                  </a:lnTo>
                  <a:lnTo>
                    <a:pt x="869416" y="99326"/>
                  </a:lnTo>
                  <a:lnTo>
                    <a:pt x="836256" y="70497"/>
                  </a:lnTo>
                  <a:lnTo>
                    <a:pt x="799706" y="46202"/>
                  </a:lnTo>
                  <a:lnTo>
                    <a:pt x="799706" y="481457"/>
                  </a:lnTo>
                  <a:lnTo>
                    <a:pt x="797382" y="492607"/>
                  </a:lnTo>
                  <a:lnTo>
                    <a:pt x="791108" y="501777"/>
                  </a:lnTo>
                  <a:lnTo>
                    <a:pt x="781862" y="508000"/>
                  </a:lnTo>
                  <a:lnTo>
                    <a:pt x="770623" y="510286"/>
                  </a:lnTo>
                  <a:lnTo>
                    <a:pt x="483717" y="510286"/>
                  </a:lnTo>
                  <a:lnTo>
                    <a:pt x="472528" y="508000"/>
                  </a:lnTo>
                  <a:lnTo>
                    <a:pt x="463321" y="501777"/>
                  </a:lnTo>
                  <a:lnTo>
                    <a:pt x="457085" y="492607"/>
                  </a:lnTo>
                  <a:lnTo>
                    <a:pt x="454799" y="481457"/>
                  </a:lnTo>
                  <a:lnTo>
                    <a:pt x="454799" y="426085"/>
                  </a:lnTo>
                  <a:lnTo>
                    <a:pt x="460870" y="385978"/>
                  </a:lnTo>
                  <a:lnTo>
                    <a:pt x="477799" y="349821"/>
                  </a:lnTo>
                  <a:lnTo>
                    <a:pt x="503618" y="319582"/>
                  </a:lnTo>
                  <a:lnTo>
                    <a:pt x="536359" y="297180"/>
                  </a:lnTo>
                  <a:lnTo>
                    <a:pt x="525576" y="282448"/>
                  </a:lnTo>
                  <a:lnTo>
                    <a:pt x="517271" y="265709"/>
                  </a:lnTo>
                  <a:lnTo>
                    <a:pt x="511911" y="246989"/>
                  </a:lnTo>
                  <a:lnTo>
                    <a:pt x="510032" y="226314"/>
                  </a:lnTo>
                  <a:lnTo>
                    <a:pt x="519239" y="181546"/>
                  </a:lnTo>
                  <a:lnTo>
                    <a:pt x="544258" y="144691"/>
                  </a:lnTo>
                  <a:lnTo>
                    <a:pt x="581126" y="119697"/>
                  </a:lnTo>
                  <a:lnTo>
                    <a:pt x="625932" y="110490"/>
                  </a:lnTo>
                  <a:lnTo>
                    <a:pt x="670674" y="119697"/>
                  </a:lnTo>
                  <a:lnTo>
                    <a:pt x="707542" y="144691"/>
                  </a:lnTo>
                  <a:lnTo>
                    <a:pt x="732561" y="181546"/>
                  </a:lnTo>
                  <a:lnTo>
                    <a:pt x="741794" y="226314"/>
                  </a:lnTo>
                  <a:lnTo>
                    <a:pt x="739889" y="245910"/>
                  </a:lnTo>
                  <a:lnTo>
                    <a:pt x="734529" y="264756"/>
                  </a:lnTo>
                  <a:lnTo>
                    <a:pt x="726198" y="282092"/>
                  </a:lnTo>
                  <a:lnTo>
                    <a:pt x="715378" y="297180"/>
                  </a:lnTo>
                  <a:lnTo>
                    <a:pt x="748093" y="319582"/>
                  </a:lnTo>
                  <a:lnTo>
                    <a:pt x="773899" y="349821"/>
                  </a:lnTo>
                  <a:lnTo>
                    <a:pt x="790829" y="385978"/>
                  </a:lnTo>
                  <a:lnTo>
                    <a:pt x="796912" y="426085"/>
                  </a:lnTo>
                  <a:lnTo>
                    <a:pt x="796912" y="481457"/>
                  </a:lnTo>
                  <a:lnTo>
                    <a:pt x="799706" y="481457"/>
                  </a:lnTo>
                  <a:lnTo>
                    <a:pt x="799706" y="46202"/>
                  </a:lnTo>
                  <a:lnTo>
                    <a:pt x="799566" y="46101"/>
                  </a:lnTo>
                  <a:lnTo>
                    <a:pt x="759764" y="26479"/>
                  </a:lnTo>
                  <a:lnTo>
                    <a:pt x="717270" y="12014"/>
                  </a:lnTo>
                  <a:lnTo>
                    <a:pt x="672757" y="3111"/>
                  </a:lnTo>
                  <a:lnTo>
                    <a:pt x="673239" y="3111"/>
                  </a:lnTo>
                  <a:lnTo>
                    <a:pt x="625932" y="0"/>
                  </a:lnTo>
                  <a:lnTo>
                    <a:pt x="578815" y="3111"/>
                  </a:lnTo>
                  <a:lnTo>
                    <a:pt x="533844" y="12179"/>
                  </a:lnTo>
                  <a:lnTo>
                    <a:pt x="491363" y="26797"/>
                  </a:lnTo>
                  <a:lnTo>
                    <a:pt x="451777" y="46570"/>
                  </a:lnTo>
                  <a:lnTo>
                    <a:pt x="415429" y="71081"/>
                  </a:lnTo>
                  <a:lnTo>
                    <a:pt x="382727" y="99949"/>
                  </a:lnTo>
                  <a:lnTo>
                    <a:pt x="354012" y="132765"/>
                  </a:lnTo>
                  <a:lnTo>
                    <a:pt x="329692" y="169138"/>
                  </a:lnTo>
                  <a:lnTo>
                    <a:pt x="310108" y="208635"/>
                  </a:lnTo>
                  <a:lnTo>
                    <a:pt x="295668" y="250888"/>
                  </a:lnTo>
                  <a:lnTo>
                    <a:pt x="286727" y="295478"/>
                  </a:lnTo>
                  <a:lnTo>
                    <a:pt x="283667" y="342011"/>
                  </a:lnTo>
                  <a:lnTo>
                    <a:pt x="287032" y="390525"/>
                  </a:lnTo>
                  <a:lnTo>
                    <a:pt x="287096" y="391452"/>
                  </a:lnTo>
                  <a:lnTo>
                    <a:pt x="297218" y="438505"/>
                  </a:lnTo>
                  <a:lnTo>
                    <a:pt x="313791" y="482676"/>
                  </a:lnTo>
                  <a:lnTo>
                    <a:pt x="336562" y="523455"/>
                  </a:lnTo>
                  <a:lnTo>
                    <a:pt x="365302" y="560324"/>
                  </a:lnTo>
                  <a:lnTo>
                    <a:pt x="307314" y="620776"/>
                  </a:lnTo>
                  <a:lnTo>
                    <a:pt x="297662" y="616877"/>
                  </a:lnTo>
                  <a:lnTo>
                    <a:pt x="287921" y="614095"/>
                  </a:lnTo>
                  <a:lnTo>
                    <a:pt x="278155" y="612444"/>
                  </a:lnTo>
                  <a:lnTo>
                    <a:pt x="268465" y="611886"/>
                  </a:lnTo>
                  <a:lnTo>
                    <a:pt x="252577" y="613422"/>
                  </a:lnTo>
                  <a:lnTo>
                    <a:pt x="209969" y="636524"/>
                  </a:lnTo>
                  <a:lnTo>
                    <a:pt x="23050" y="823341"/>
                  </a:lnTo>
                  <a:lnTo>
                    <a:pt x="0" y="862279"/>
                  </a:lnTo>
                  <a:lnTo>
                    <a:pt x="533" y="902131"/>
                  </a:lnTo>
                  <a:lnTo>
                    <a:pt x="19088" y="937387"/>
                  </a:lnTo>
                  <a:lnTo>
                    <a:pt x="50088" y="962571"/>
                  </a:lnTo>
                  <a:lnTo>
                    <a:pt x="87972" y="972185"/>
                  </a:lnTo>
                  <a:lnTo>
                    <a:pt x="102425" y="970737"/>
                  </a:lnTo>
                  <a:lnTo>
                    <a:pt x="144132" y="946912"/>
                  </a:lnTo>
                  <a:lnTo>
                    <a:pt x="333641" y="757555"/>
                  </a:lnTo>
                  <a:lnTo>
                    <a:pt x="356387" y="711187"/>
                  </a:lnTo>
                  <a:lnTo>
                    <a:pt x="356247" y="686562"/>
                  </a:lnTo>
                  <a:lnTo>
                    <a:pt x="356235" y="686142"/>
                  </a:lnTo>
                  <a:lnTo>
                    <a:pt x="349427" y="662813"/>
                  </a:lnTo>
                  <a:lnTo>
                    <a:pt x="391515" y="620776"/>
                  </a:lnTo>
                  <a:lnTo>
                    <a:pt x="407416" y="604901"/>
                  </a:lnTo>
                  <a:lnTo>
                    <a:pt x="445795" y="631596"/>
                  </a:lnTo>
                  <a:lnTo>
                    <a:pt x="487870" y="654113"/>
                  </a:lnTo>
                  <a:lnTo>
                    <a:pt x="532841" y="671461"/>
                  </a:lnTo>
                  <a:lnTo>
                    <a:pt x="579970" y="682625"/>
                  </a:lnTo>
                  <a:lnTo>
                    <a:pt x="628510" y="686562"/>
                  </a:lnTo>
                  <a:lnTo>
                    <a:pt x="675601" y="683412"/>
                  </a:lnTo>
                  <a:lnTo>
                    <a:pt x="720572" y="674204"/>
                  </a:lnTo>
                  <a:lnTo>
                    <a:pt x="763041" y="659396"/>
                  </a:lnTo>
                  <a:lnTo>
                    <a:pt x="802640" y="639419"/>
                  </a:lnTo>
                  <a:lnTo>
                    <a:pt x="838974" y="614680"/>
                  </a:lnTo>
                  <a:lnTo>
                    <a:pt x="849972" y="604901"/>
                  </a:lnTo>
                  <a:lnTo>
                    <a:pt x="871689" y="585622"/>
                  </a:lnTo>
                  <a:lnTo>
                    <a:pt x="900404" y="552665"/>
                  </a:lnTo>
                  <a:lnTo>
                    <a:pt x="924737" y="516255"/>
                  </a:lnTo>
                  <a:lnTo>
                    <a:pt x="927696" y="510286"/>
                  </a:lnTo>
                  <a:lnTo>
                    <a:pt x="944308" y="476808"/>
                  </a:lnTo>
                  <a:lnTo>
                    <a:pt x="958761" y="434759"/>
                  </a:lnTo>
                  <a:lnTo>
                    <a:pt x="967701" y="390525"/>
                  </a:lnTo>
                  <a:lnTo>
                    <a:pt x="970775" y="344551"/>
                  </a:lnTo>
                  <a:close/>
                </a:path>
              </a:pathLst>
            </a:custGeom>
            <a:solidFill>
              <a:srgbClr val="d91a2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it-I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2476800" y="103680"/>
            <a:ext cx="6224400" cy="1063440"/>
          </a:xfrm>
          <a:prstGeom prst="rect">
            <a:avLst/>
          </a:prstGeom>
          <a:noFill/>
          <a:ln w="0">
            <a:noFill/>
          </a:ln>
        </p:spPr>
        <p:txBody>
          <a:bodyPr lIns="0" rIns="0" tIns="204480" bIns="0" anchor="t">
            <a:noAutofit/>
          </a:bodyPr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it-IT" sz="2400" spc="-1" strike="noStrike">
                <a:solidFill>
                  <a:srgbClr val="c00000"/>
                </a:solidFill>
                <a:latin typeface="Calibri"/>
              </a:rPr>
              <a:t>BACK OFFICE COMMERCIALE CATEGORIE PROTETTE L.68/99 (ID 97479)</a:t>
            </a:r>
            <a:endParaRPr b="0" lang="it-IT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object 3"/>
          <p:cNvSpPr/>
          <p:nvPr/>
        </p:nvSpPr>
        <p:spPr>
          <a:xfrm>
            <a:off x="1691640" y="1086840"/>
            <a:ext cx="5370480" cy="30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TIPOLOGIA</a:t>
            </a:r>
            <a:r>
              <a:rPr b="0" lang="it-IT" sz="2000" spc="-4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DI</a:t>
            </a:r>
            <a:r>
              <a:rPr b="0" lang="it-IT" sz="2000" spc="-15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CONTRATTO:</a:t>
            </a:r>
            <a:r>
              <a:rPr b="0" lang="it-IT" sz="2000" spc="-4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it-IT" sz="1600" spc="-41" strike="noStrike">
                <a:solidFill>
                  <a:srgbClr val="000000"/>
                </a:solidFill>
                <a:latin typeface="Calibri"/>
              </a:rPr>
              <a:t>determinato/apprendistato</a:t>
            </a:r>
            <a:r>
              <a:rPr b="1" lang="it-IT" sz="1600" spc="-1" strike="noStrike">
                <a:solidFill>
                  <a:srgbClr val="000000"/>
                </a:solidFill>
                <a:latin typeface="Calibri"/>
              </a:rPr>
              <a:t>, possibile trasformazione indeterminato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 marL="79200">
              <a:lnSpc>
                <a:spcPct val="100000"/>
              </a:lnSpc>
              <a:spcBef>
                <a:spcPts val="2401"/>
              </a:spcBef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SEDE</a:t>
            </a:r>
            <a:r>
              <a:rPr b="0" lang="it-IT" sz="2000" spc="-4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DI</a:t>
            </a:r>
            <a:r>
              <a:rPr b="0" lang="it-IT" sz="2000" spc="-35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LAVORO:</a:t>
            </a:r>
            <a:r>
              <a:rPr b="0" lang="it-IT" sz="2000" spc="-26" strike="noStrike">
                <a:solidFill>
                  <a:srgbClr val="000000"/>
                </a:solidFill>
                <a:latin typeface="Calibri"/>
              </a:rPr>
              <a:t> ASSAGO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marL="79200">
              <a:lnSpc>
                <a:spcPct val="100000"/>
              </a:lnSpc>
              <a:spcBef>
                <a:spcPts val="2401"/>
              </a:spcBef>
            </a:pP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marL="79200">
              <a:lnSpc>
                <a:spcPct val="100000"/>
              </a:lnSpc>
              <a:spcBef>
                <a:spcPts val="2401"/>
              </a:spcBef>
            </a:pP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marL="79200">
              <a:lnSpc>
                <a:spcPct val="100000"/>
              </a:lnSpc>
              <a:spcBef>
                <a:spcPts val="2401"/>
              </a:spcBef>
            </a:pP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1758960" y="2192040"/>
            <a:ext cx="6841080" cy="29055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 indent="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La risorsa opererà all’interno di una società di logistica e si occuperà di: emissione e gestione DDT in uscita, registrazione DDT in ingresso, inserimento ordini, gestione corrieri e monitoraggio spedizioni, supporto attività di back office. Formazione on the job.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</a:rPr>
              <a:t>TIPOLOGIA DI CONTRATTO:</a:t>
            </a:r>
            <a:r>
              <a:rPr b="1" lang="it-IT" sz="1200" spc="-1" strike="noStrike">
                <a:solidFill>
                  <a:srgbClr val="202020"/>
                </a:solidFill>
                <a:latin typeface="Calibri"/>
                <a:ea typeface="Times New Roman"/>
              </a:rPr>
              <a:t> DETERMINATO/APPRENDISTATO, possibile trasformazione indeterminato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  <a:ea typeface="Times New Roman"/>
              </a:rPr>
              <a:t>SEDE DI LAVORO:</a:t>
            </a:r>
            <a:r>
              <a:rPr b="0" lang="it-IT" sz="1200" spc="-1" strike="noStrike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r>
              <a:rPr b="1" lang="it-IT" sz="1200" spc="-1" strike="noStrike">
                <a:solidFill>
                  <a:srgbClr val="000000"/>
                </a:solidFill>
                <a:latin typeface="Calibri"/>
                <a:ea typeface="Times New Roman"/>
              </a:rPr>
              <a:t>ASSAGO 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00000"/>
              </a:lnSpc>
              <a:buNone/>
            </a:pPr>
            <a:r>
              <a:rPr b="0" lang="it-IT" sz="1200" spc="-1" strike="noStrike">
                <a:solidFill>
                  <a:srgbClr val="000000"/>
                </a:solidFill>
                <a:latin typeface="Calibri"/>
                <a:ea typeface="Times New Roman"/>
              </a:rPr>
              <a:t>La risorsa opererà all’interno di una società di noleggio di attrezzature industriali e si occuperà di: fatturazione elettronica, rimborsi, recupero crediti, stipulazione polizze assicurative.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00000"/>
              </a:lnSpc>
              <a:buNone/>
            </a:pPr>
            <a:r>
              <a:rPr b="1" lang="it-IT" sz="1200" spc="-1" strike="noStrike">
                <a:solidFill>
                  <a:srgbClr val="da1a2a"/>
                </a:solidFill>
                <a:latin typeface="Calibri-Bold"/>
                <a:ea typeface="Times New Roman"/>
              </a:rPr>
              <a:t>PROFILO IDEALE</a:t>
            </a:r>
            <a:r>
              <a:rPr b="0" lang="it-IT" sz="1200" spc="-1" strike="noStrike">
                <a:solidFill>
                  <a:srgbClr val="da1a2a"/>
                </a:solidFill>
                <a:latin typeface="Trebuchet MS"/>
                <a:ea typeface="Times New Roman"/>
              </a:rPr>
              <a:t>:</a:t>
            </a:r>
            <a:r>
              <a:rPr b="0" lang="it-IT" sz="1200" spc="-1" strike="noStrike">
                <a:solidFill>
                  <a:srgbClr val="000000"/>
                </a:solidFill>
                <a:latin typeface="Trebuchet MS"/>
                <a:ea typeface="Times New Roman"/>
              </a:rPr>
              <a:t> </a:t>
            </a:r>
            <a:r>
              <a:rPr b="0" lang="it-IT" sz="1200" spc="-1" strike="noStrike">
                <a:solidFill>
                  <a:srgbClr val="000000"/>
                </a:solidFill>
                <a:latin typeface="Calibri"/>
                <a:ea typeface="Times New Roman"/>
              </a:rPr>
              <a:t>Diploma ambito amministrativo, buona conoscenza del pacchetto Office, mail e Internet, buone conoscenze ambito contabilità, preferibile conoscenza SAP, inglese B2.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00000"/>
              </a:lnSpc>
              <a:buNone/>
            </a:pPr>
            <a:r>
              <a:rPr b="1" lang="it-IT" sz="1200" spc="-1" strike="noStrike">
                <a:solidFill>
                  <a:srgbClr val="da1a2a"/>
                </a:solidFill>
                <a:latin typeface="Calibri-Bold"/>
                <a:ea typeface="Times New Roman"/>
              </a:rPr>
              <a:t>ORARIO DI LAVORO E CCNL</a:t>
            </a:r>
            <a:r>
              <a:rPr b="0" lang="it-IT" sz="1200" spc="-1" strike="noStrike">
                <a:solidFill>
                  <a:srgbClr val="da1a2a"/>
                </a:solidFill>
                <a:latin typeface="Calibri"/>
                <a:ea typeface="Times New Roman"/>
              </a:rPr>
              <a:t>: </a:t>
            </a:r>
            <a:r>
              <a:rPr b="1" lang="it-IT" sz="1200" spc="-1" strike="noStrike">
                <a:solidFill>
                  <a:srgbClr val="202020"/>
                </a:solidFill>
                <a:latin typeface="Calibri"/>
                <a:ea typeface="Times New Roman"/>
              </a:rPr>
              <a:t>Tempo Pieno/Tempo parziale - Commercio e Terziario.                            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indent="0" algn="just">
              <a:lnSpc>
                <a:spcPct val="100000"/>
              </a:lnSpc>
              <a:buNone/>
            </a:pPr>
            <a:r>
              <a:rPr b="1" lang="it-IT" sz="1200" spc="-1" strike="noStrike">
                <a:solidFill>
                  <a:srgbClr val="da1a2a"/>
                </a:solidFill>
                <a:latin typeface="Calibri"/>
                <a:ea typeface="Times New Roman"/>
              </a:rPr>
              <a:t>RETRIBUZIONE: </a:t>
            </a:r>
            <a:r>
              <a:rPr b="1" lang="it-IT" sz="1200" spc="-1" strike="noStrike">
                <a:solidFill>
                  <a:srgbClr val="000000"/>
                </a:solidFill>
                <a:latin typeface="Calibri"/>
                <a:ea typeface="Times New Roman"/>
              </a:rPr>
              <a:t>RAL full time tempo determinato 27.000/37.000 in base a competenza ed esperienza</a:t>
            </a:r>
            <a:r>
              <a:rPr b="0" lang="it-IT" sz="1200" spc="-1" strike="noStrike">
                <a:solidFill>
                  <a:srgbClr val="000000"/>
                </a:solidFill>
                <a:latin typeface="Calibri"/>
                <a:ea typeface="Times New Roman"/>
              </a:rPr>
              <a:t>, 14esima mensilità, buoni pasto 8euro/gg.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r>
              <a:rPr b="0" i="1" lang="it-IT" sz="1200" spc="-1" strike="noStrike">
                <a:solidFill>
                  <a:srgbClr val="000000"/>
                </a:solidFill>
                <a:latin typeface="Calibri"/>
                <a:ea typeface="Times New Roman"/>
              </a:rPr>
              <a:t>L' offerta è rivolta a tutte le persone nel rispetto delle pari opportunità di genere, diversità e inclusione (ai sensi Dlgs 198/2006, 215/2003 e 216/2003)  </a:t>
            </a: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  <a:p>
            <a:pPr marL="12600" indent="0">
              <a:lnSpc>
                <a:spcPct val="100000"/>
              </a:lnSpc>
              <a:buNone/>
            </a:pPr>
            <a:endParaRPr b="0" lang="it-IT" sz="12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22" name="object 5" descr=""/>
          <p:cNvPicPr/>
          <p:nvPr/>
        </p:nvPicPr>
        <p:blipFill>
          <a:blip r:embed="rId1"/>
          <a:stretch/>
        </p:blipFill>
        <p:spPr>
          <a:xfrm>
            <a:off x="1155240" y="957240"/>
            <a:ext cx="231120" cy="112320"/>
          </a:xfrm>
          <a:prstGeom prst="rect">
            <a:avLst/>
          </a:prstGeom>
          <a:ln w="0">
            <a:noFill/>
          </a:ln>
        </p:spPr>
      </p:pic>
      <p:pic>
        <p:nvPicPr>
          <p:cNvPr id="123" name="object 6" descr=""/>
          <p:cNvPicPr/>
          <p:nvPr/>
        </p:nvPicPr>
        <p:blipFill>
          <a:blip r:embed="rId2"/>
          <a:stretch/>
        </p:blipFill>
        <p:spPr>
          <a:xfrm>
            <a:off x="1213200" y="788040"/>
            <a:ext cx="109080" cy="110880"/>
          </a:xfrm>
          <a:prstGeom prst="rect">
            <a:avLst/>
          </a:prstGeom>
          <a:ln w="0">
            <a:noFill/>
          </a:ln>
        </p:spPr>
      </p:pic>
      <p:pic>
        <p:nvPicPr>
          <p:cNvPr id="124" name="object 7" descr=""/>
          <p:cNvPicPr/>
          <p:nvPr/>
        </p:nvPicPr>
        <p:blipFill>
          <a:blip r:embed="rId3"/>
          <a:stretch/>
        </p:blipFill>
        <p:spPr>
          <a:xfrm>
            <a:off x="1217880" y="3070800"/>
            <a:ext cx="197640" cy="229680"/>
          </a:xfrm>
          <a:prstGeom prst="rect">
            <a:avLst/>
          </a:prstGeom>
          <a:ln w="0">
            <a:noFill/>
          </a:ln>
        </p:spPr>
      </p:pic>
      <p:grpSp>
        <p:nvGrpSpPr>
          <p:cNvPr id="125" name="object 8"/>
          <p:cNvGrpSpPr/>
          <p:nvPr/>
        </p:nvGrpSpPr>
        <p:grpSpPr>
          <a:xfrm>
            <a:off x="20520" y="361800"/>
            <a:ext cx="9141480" cy="5042520"/>
            <a:chOff x="20520" y="361800"/>
            <a:chExt cx="9141480" cy="5042520"/>
          </a:xfrm>
        </p:grpSpPr>
        <p:sp>
          <p:nvSpPr>
            <p:cNvPr id="126" name="object 9"/>
            <p:cNvSpPr/>
            <p:nvPr/>
          </p:nvSpPr>
          <p:spPr>
            <a:xfrm>
              <a:off x="20520" y="4524120"/>
              <a:ext cx="8090640" cy="619920"/>
            </a:xfrm>
            <a:custGeom>
              <a:avLst/>
              <a:gdLst>
                <a:gd name="textAreaLeft" fmla="*/ 0 w 8090640"/>
                <a:gd name="textAreaRight" fmla="*/ 8091000 w 8090640"/>
                <a:gd name="textAreaTop" fmla="*/ 0 h 619920"/>
                <a:gd name="textAreaBottom" fmla="*/ 620280 h 619920"/>
              </a:gdLst>
              <a:ahLst/>
              <a:rect l="textAreaLeft" t="textAreaTop" r="textAreaRight" b="textAreaBottom"/>
              <a:pathLst>
                <a:path w="8091170" h="620395">
                  <a:moveTo>
                    <a:pt x="8090916" y="310134"/>
                  </a:moveTo>
                  <a:lnTo>
                    <a:pt x="8087538" y="264312"/>
                  </a:lnTo>
                  <a:lnTo>
                    <a:pt x="8077746" y="220573"/>
                  </a:lnTo>
                  <a:lnTo>
                    <a:pt x="8062011" y="179400"/>
                  </a:lnTo>
                  <a:lnTo>
                    <a:pt x="8040827" y="141262"/>
                  </a:lnTo>
                  <a:lnTo>
                    <a:pt x="8014652" y="106667"/>
                  </a:lnTo>
                  <a:lnTo>
                    <a:pt x="7983982" y="76073"/>
                  </a:lnTo>
                  <a:lnTo>
                    <a:pt x="7949298" y="49974"/>
                  </a:lnTo>
                  <a:lnTo>
                    <a:pt x="7935849" y="42545"/>
                  </a:lnTo>
                  <a:lnTo>
                    <a:pt x="7935849" y="310134"/>
                  </a:lnTo>
                  <a:lnTo>
                    <a:pt x="7927899" y="359156"/>
                  </a:lnTo>
                  <a:lnTo>
                    <a:pt x="7905788" y="401713"/>
                  </a:lnTo>
                  <a:lnTo>
                    <a:pt x="7872069" y="435292"/>
                  </a:lnTo>
                  <a:lnTo>
                    <a:pt x="7829283" y="457301"/>
                  </a:lnTo>
                  <a:lnTo>
                    <a:pt x="7780020" y="465201"/>
                  </a:lnTo>
                  <a:lnTo>
                    <a:pt x="7730744" y="457301"/>
                  </a:lnTo>
                  <a:lnTo>
                    <a:pt x="7687970" y="435292"/>
                  </a:lnTo>
                  <a:lnTo>
                    <a:pt x="7654239" y="401713"/>
                  </a:lnTo>
                  <a:lnTo>
                    <a:pt x="7632128" y="359156"/>
                  </a:lnTo>
                  <a:lnTo>
                    <a:pt x="7624191" y="310134"/>
                  </a:lnTo>
                  <a:lnTo>
                    <a:pt x="7632128" y="261124"/>
                  </a:lnTo>
                  <a:lnTo>
                    <a:pt x="7654239" y="218567"/>
                  </a:lnTo>
                  <a:lnTo>
                    <a:pt x="7687970" y="184988"/>
                  </a:lnTo>
                  <a:lnTo>
                    <a:pt x="7730744" y="162979"/>
                  </a:lnTo>
                  <a:lnTo>
                    <a:pt x="7780020" y="155067"/>
                  </a:lnTo>
                  <a:lnTo>
                    <a:pt x="7829283" y="162979"/>
                  </a:lnTo>
                  <a:lnTo>
                    <a:pt x="7872069" y="184988"/>
                  </a:lnTo>
                  <a:lnTo>
                    <a:pt x="7905788" y="218567"/>
                  </a:lnTo>
                  <a:lnTo>
                    <a:pt x="7927899" y="261124"/>
                  </a:lnTo>
                  <a:lnTo>
                    <a:pt x="7935849" y="310134"/>
                  </a:lnTo>
                  <a:lnTo>
                    <a:pt x="7935849" y="42545"/>
                  </a:lnTo>
                  <a:lnTo>
                    <a:pt x="7911084" y="28829"/>
                  </a:lnTo>
                  <a:lnTo>
                    <a:pt x="7869809" y="13131"/>
                  </a:lnTo>
                  <a:lnTo>
                    <a:pt x="7825956" y="3365"/>
                  </a:lnTo>
                  <a:lnTo>
                    <a:pt x="7780020" y="0"/>
                  </a:lnTo>
                  <a:lnTo>
                    <a:pt x="7734071" y="3365"/>
                  </a:lnTo>
                  <a:lnTo>
                    <a:pt x="7690218" y="13131"/>
                  </a:lnTo>
                  <a:lnTo>
                    <a:pt x="7648943" y="28829"/>
                  </a:lnTo>
                  <a:lnTo>
                    <a:pt x="7610729" y="49974"/>
                  </a:lnTo>
                  <a:lnTo>
                    <a:pt x="7576045" y="76073"/>
                  </a:lnTo>
                  <a:lnTo>
                    <a:pt x="7545375" y="106667"/>
                  </a:lnTo>
                  <a:lnTo>
                    <a:pt x="7519200" y="141262"/>
                  </a:lnTo>
                  <a:lnTo>
                    <a:pt x="7498016" y="179400"/>
                  </a:lnTo>
                  <a:lnTo>
                    <a:pt x="7482281" y="220573"/>
                  </a:lnTo>
                  <a:lnTo>
                    <a:pt x="7477404" y="242316"/>
                  </a:lnTo>
                  <a:lnTo>
                    <a:pt x="0" y="242316"/>
                  </a:lnTo>
                  <a:lnTo>
                    <a:pt x="0" y="379476"/>
                  </a:lnTo>
                  <a:lnTo>
                    <a:pt x="7477747" y="379476"/>
                  </a:lnTo>
                  <a:lnTo>
                    <a:pt x="7482281" y="399707"/>
                  </a:lnTo>
                  <a:lnTo>
                    <a:pt x="7498016" y="440880"/>
                  </a:lnTo>
                  <a:lnTo>
                    <a:pt x="7519200" y="479018"/>
                  </a:lnTo>
                  <a:lnTo>
                    <a:pt x="7545375" y="513613"/>
                  </a:lnTo>
                  <a:lnTo>
                    <a:pt x="7576045" y="544207"/>
                  </a:lnTo>
                  <a:lnTo>
                    <a:pt x="7610729" y="570306"/>
                  </a:lnTo>
                  <a:lnTo>
                    <a:pt x="7648943" y="591451"/>
                  </a:lnTo>
                  <a:lnTo>
                    <a:pt x="7690218" y="607148"/>
                  </a:lnTo>
                  <a:lnTo>
                    <a:pt x="7734071" y="616915"/>
                  </a:lnTo>
                  <a:lnTo>
                    <a:pt x="7780020" y="620268"/>
                  </a:lnTo>
                  <a:lnTo>
                    <a:pt x="7825956" y="616915"/>
                  </a:lnTo>
                  <a:lnTo>
                    <a:pt x="7869809" y="607148"/>
                  </a:lnTo>
                  <a:lnTo>
                    <a:pt x="7911084" y="591451"/>
                  </a:lnTo>
                  <a:lnTo>
                    <a:pt x="7949298" y="570306"/>
                  </a:lnTo>
                  <a:lnTo>
                    <a:pt x="7983982" y="544207"/>
                  </a:lnTo>
                  <a:lnTo>
                    <a:pt x="8014652" y="513613"/>
                  </a:lnTo>
                  <a:lnTo>
                    <a:pt x="8040827" y="479018"/>
                  </a:lnTo>
                  <a:lnTo>
                    <a:pt x="8048498" y="465201"/>
                  </a:lnTo>
                  <a:lnTo>
                    <a:pt x="8062011" y="440880"/>
                  </a:lnTo>
                  <a:lnTo>
                    <a:pt x="8077746" y="399707"/>
                  </a:lnTo>
                  <a:lnTo>
                    <a:pt x="8087538" y="355968"/>
                  </a:lnTo>
                  <a:lnTo>
                    <a:pt x="8090916" y="310134"/>
                  </a:lnTo>
                  <a:close/>
                </a:path>
              </a:pathLst>
            </a:custGeom>
            <a:solidFill>
              <a:srgbClr val="d91a2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it-I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27" name="object 10" descr=""/>
            <p:cNvPicPr/>
            <p:nvPr/>
          </p:nvPicPr>
          <p:blipFill>
            <a:blip r:embed="rId4"/>
            <a:stretch/>
          </p:blipFill>
          <p:spPr>
            <a:xfrm>
              <a:off x="7163640" y="361800"/>
              <a:ext cx="1998360" cy="3266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8" name="object 11" descr=""/>
            <p:cNvPicPr/>
            <p:nvPr/>
          </p:nvPicPr>
          <p:blipFill>
            <a:blip r:embed="rId5"/>
            <a:stretch/>
          </p:blipFill>
          <p:spPr>
            <a:xfrm>
              <a:off x="30960" y="928080"/>
              <a:ext cx="2621520" cy="4476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9" name="object 12"/>
            <p:cNvSpPr/>
            <p:nvPr/>
          </p:nvSpPr>
          <p:spPr>
            <a:xfrm>
              <a:off x="662400" y="621000"/>
              <a:ext cx="970560" cy="2820960"/>
            </a:xfrm>
            <a:custGeom>
              <a:avLst/>
              <a:gdLst>
                <a:gd name="textAreaLeft" fmla="*/ 0 w 970560"/>
                <a:gd name="textAreaRight" fmla="*/ 970920 w 970560"/>
                <a:gd name="textAreaTop" fmla="*/ 0 h 2820960"/>
                <a:gd name="textAreaBottom" fmla="*/ 2821320 h 2820960"/>
              </a:gdLst>
              <a:ahLst/>
              <a:rect l="textAreaLeft" t="textAreaTop" r="textAreaRight" b="textAreaBottom"/>
              <a:pathLst>
                <a:path w="970915" h="2821304">
                  <a:moveTo>
                    <a:pt x="780275" y="1107567"/>
                  </a:moveTo>
                  <a:lnTo>
                    <a:pt x="772248" y="1065085"/>
                  </a:lnTo>
                  <a:lnTo>
                    <a:pt x="757453" y="1041527"/>
                  </a:lnTo>
                  <a:lnTo>
                    <a:pt x="750404" y="1030325"/>
                  </a:lnTo>
                  <a:lnTo>
                    <a:pt x="737222" y="1020762"/>
                  </a:lnTo>
                  <a:lnTo>
                    <a:pt x="737222" y="1104646"/>
                  </a:lnTo>
                  <a:lnTo>
                    <a:pt x="732663" y="1128991"/>
                  </a:lnTo>
                  <a:lnTo>
                    <a:pt x="720242" y="1148842"/>
                  </a:lnTo>
                  <a:lnTo>
                    <a:pt x="701802" y="1162227"/>
                  </a:lnTo>
                  <a:lnTo>
                    <a:pt x="679183" y="1167130"/>
                  </a:lnTo>
                  <a:lnTo>
                    <a:pt x="656183" y="1162227"/>
                  </a:lnTo>
                  <a:lnTo>
                    <a:pt x="637527" y="1148842"/>
                  </a:lnTo>
                  <a:lnTo>
                    <a:pt x="625017" y="1128991"/>
                  </a:lnTo>
                  <a:lnTo>
                    <a:pt x="620458" y="1104646"/>
                  </a:lnTo>
                  <a:lnTo>
                    <a:pt x="625017" y="1079944"/>
                  </a:lnTo>
                  <a:lnTo>
                    <a:pt x="637527" y="1059903"/>
                  </a:lnTo>
                  <a:lnTo>
                    <a:pt x="656183" y="1046454"/>
                  </a:lnTo>
                  <a:lnTo>
                    <a:pt x="679183" y="1041527"/>
                  </a:lnTo>
                  <a:lnTo>
                    <a:pt x="701802" y="1046454"/>
                  </a:lnTo>
                  <a:lnTo>
                    <a:pt x="720242" y="1059903"/>
                  </a:lnTo>
                  <a:lnTo>
                    <a:pt x="732663" y="1079944"/>
                  </a:lnTo>
                  <a:lnTo>
                    <a:pt x="737222" y="1104646"/>
                  </a:lnTo>
                  <a:lnTo>
                    <a:pt x="737222" y="1020762"/>
                  </a:lnTo>
                  <a:lnTo>
                    <a:pt x="718070" y="1006843"/>
                  </a:lnTo>
                  <a:lnTo>
                    <a:pt x="678548" y="998220"/>
                  </a:lnTo>
                  <a:lnTo>
                    <a:pt x="638594" y="1006843"/>
                  </a:lnTo>
                  <a:lnTo>
                    <a:pt x="606018" y="1030325"/>
                  </a:lnTo>
                  <a:lnTo>
                    <a:pt x="584085" y="1065085"/>
                  </a:lnTo>
                  <a:lnTo>
                    <a:pt x="576059" y="1107567"/>
                  </a:lnTo>
                  <a:lnTo>
                    <a:pt x="581177" y="1135824"/>
                  </a:lnTo>
                  <a:lnTo>
                    <a:pt x="592442" y="1164272"/>
                  </a:lnTo>
                  <a:lnTo>
                    <a:pt x="603707" y="1186256"/>
                  </a:lnTo>
                  <a:lnTo>
                    <a:pt x="681977" y="1321308"/>
                  </a:lnTo>
                  <a:lnTo>
                    <a:pt x="752335" y="1193546"/>
                  </a:lnTo>
                  <a:lnTo>
                    <a:pt x="756691" y="1184452"/>
                  </a:lnTo>
                  <a:lnTo>
                    <a:pt x="764146" y="1167130"/>
                  </a:lnTo>
                  <a:lnTo>
                    <a:pt x="766254" y="1162227"/>
                  </a:lnTo>
                  <a:lnTo>
                    <a:pt x="775906" y="1134021"/>
                  </a:lnTo>
                  <a:lnTo>
                    <a:pt x="780275" y="1107567"/>
                  </a:lnTo>
                  <a:close/>
                </a:path>
                <a:path w="970915" h="2821304">
                  <a:moveTo>
                    <a:pt x="851903" y="1831848"/>
                  </a:moveTo>
                  <a:lnTo>
                    <a:pt x="843114" y="1784718"/>
                  </a:lnTo>
                  <a:lnTo>
                    <a:pt x="818743" y="1743735"/>
                  </a:lnTo>
                  <a:lnTo>
                    <a:pt x="781697" y="1711375"/>
                  </a:lnTo>
                  <a:lnTo>
                    <a:pt x="772007" y="1706981"/>
                  </a:lnTo>
                  <a:lnTo>
                    <a:pt x="772007" y="1837385"/>
                  </a:lnTo>
                  <a:lnTo>
                    <a:pt x="767321" y="1846199"/>
                  </a:lnTo>
                  <a:lnTo>
                    <a:pt x="764019" y="1849501"/>
                  </a:lnTo>
                  <a:lnTo>
                    <a:pt x="759828" y="1851025"/>
                  </a:lnTo>
                  <a:lnTo>
                    <a:pt x="747255" y="1851025"/>
                  </a:lnTo>
                  <a:lnTo>
                    <a:pt x="739000" y="1844421"/>
                  </a:lnTo>
                  <a:lnTo>
                    <a:pt x="739000" y="1825244"/>
                  </a:lnTo>
                  <a:lnTo>
                    <a:pt x="746493" y="1817878"/>
                  </a:lnTo>
                  <a:lnTo>
                    <a:pt x="755637" y="1817878"/>
                  </a:lnTo>
                  <a:lnTo>
                    <a:pt x="765149" y="1820849"/>
                  </a:lnTo>
                  <a:lnTo>
                    <a:pt x="770953" y="1828139"/>
                  </a:lnTo>
                  <a:lnTo>
                    <a:pt x="772007" y="1837385"/>
                  </a:lnTo>
                  <a:lnTo>
                    <a:pt x="772007" y="1706981"/>
                  </a:lnTo>
                  <a:lnTo>
                    <a:pt x="734923" y="1690128"/>
                  </a:lnTo>
                  <a:lnTo>
                    <a:pt x="698296" y="1684921"/>
                  </a:lnTo>
                  <a:lnTo>
                    <a:pt x="698296" y="1837385"/>
                  </a:lnTo>
                  <a:lnTo>
                    <a:pt x="693661" y="1846199"/>
                  </a:lnTo>
                  <a:lnTo>
                    <a:pt x="690232" y="1849501"/>
                  </a:lnTo>
                  <a:lnTo>
                    <a:pt x="686168" y="1851025"/>
                  </a:lnTo>
                  <a:lnTo>
                    <a:pt x="673468" y="1851025"/>
                  </a:lnTo>
                  <a:lnTo>
                    <a:pt x="665340" y="1844421"/>
                  </a:lnTo>
                  <a:lnTo>
                    <a:pt x="665340" y="1825244"/>
                  </a:lnTo>
                  <a:lnTo>
                    <a:pt x="672833" y="1817878"/>
                  </a:lnTo>
                  <a:lnTo>
                    <a:pt x="681977" y="1817878"/>
                  </a:lnTo>
                  <a:lnTo>
                    <a:pt x="691476" y="1820849"/>
                  </a:lnTo>
                  <a:lnTo>
                    <a:pt x="697242" y="1828139"/>
                  </a:lnTo>
                  <a:lnTo>
                    <a:pt x="698296" y="1837385"/>
                  </a:lnTo>
                  <a:lnTo>
                    <a:pt x="698296" y="1684921"/>
                  </a:lnTo>
                  <a:lnTo>
                    <a:pt x="681342" y="1682496"/>
                  </a:lnTo>
                  <a:lnTo>
                    <a:pt x="627862" y="1690128"/>
                  </a:lnTo>
                  <a:lnTo>
                    <a:pt x="624636" y="1691614"/>
                  </a:lnTo>
                  <a:lnTo>
                    <a:pt x="624636" y="1837385"/>
                  </a:lnTo>
                  <a:lnTo>
                    <a:pt x="620001" y="1846199"/>
                  </a:lnTo>
                  <a:lnTo>
                    <a:pt x="616623" y="1849501"/>
                  </a:lnTo>
                  <a:lnTo>
                    <a:pt x="612457" y="1851025"/>
                  </a:lnTo>
                  <a:lnTo>
                    <a:pt x="599846" y="1851025"/>
                  </a:lnTo>
                  <a:lnTo>
                    <a:pt x="591705" y="1844421"/>
                  </a:lnTo>
                  <a:lnTo>
                    <a:pt x="591705" y="1825244"/>
                  </a:lnTo>
                  <a:lnTo>
                    <a:pt x="599084" y="1817878"/>
                  </a:lnTo>
                  <a:lnTo>
                    <a:pt x="608253" y="1817878"/>
                  </a:lnTo>
                  <a:lnTo>
                    <a:pt x="617778" y="1820849"/>
                  </a:lnTo>
                  <a:lnTo>
                    <a:pt x="623570" y="1828139"/>
                  </a:lnTo>
                  <a:lnTo>
                    <a:pt x="624636" y="1837385"/>
                  </a:lnTo>
                  <a:lnTo>
                    <a:pt x="624636" y="1691614"/>
                  </a:lnTo>
                  <a:lnTo>
                    <a:pt x="581393" y="1711375"/>
                  </a:lnTo>
                  <a:lnTo>
                    <a:pt x="544728" y="1743735"/>
                  </a:lnTo>
                  <a:lnTo>
                    <a:pt x="520687" y="1784718"/>
                  </a:lnTo>
                  <a:lnTo>
                    <a:pt x="512051" y="1831848"/>
                  </a:lnTo>
                  <a:lnTo>
                    <a:pt x="514591" y="1857641"/>
                  </a:lnTo>
                  <a:lnTo>
                    <a:pt x="522058" y="1882457"/>
                  </a:lnTo>
                  <a:lnTo>
                    <a:pt x="534225" y="1905762"/>
                  </a:lnTo>
                  <a:lnTo>
                    <a:pt x="550862" y="1926971"/>
                  </a:lnTo>
                  <a:lnTo>
                    <a:pt x="552538" y="1942477"/>
                  </a:lnTo>
                  <a:lnTo>
                    <a:pt x="550291" y="1957628"/>
                  </a:lnTo>
                  <a:lnTo>
                    <a:pt x="544322" y="1971713"/>
                  </a:lnTo>
                  <a:lnTo>
                    <a:pt x="534835" y="1983994"/>
                  </a:lnTo>
                  <a:lnTo>
                    <a:pt x="532066" y="1989289"/>
                  </a:lnTo>
                  <a:lnTo>
                    <a:pt x="532701" y="1994839"/>
                  </a:lnTo>
                  <a:lnTo>
                    <a:pt x="536168" y="1999234"/>
                  </a:lnTo>
                  <a:lnTo>
                    <a:pt x="541883" y="2001012"/>
                  </a:lnTo>
                  <a:lnTo>
                    <a:pt x="562851" y="1998929"/>
                  </a:lnTo>
                  <a:lnTo>
                    <a:pt x="582866" y="1992985"/>
                  </a:lnTo>
                  <a:lnTo>
                    <a:pt x="601408" y="1983371"/>
                  </a:lnTo>
                  <a:lnTo>
                    <a:pt x="617943" y="1970278"/>
                  </a:lnTo>
                  <a:lnTo>
                    <a:pt x="633272" y="1974977"/>
                  </a:lnTo>
                  <a:lnTo>
                    <a:pt x="648919" y="1978355"/>
                  </a:lnTo>
                  <a:lnTo>
                    <a:pt x="664794" y="1980387"/>
                  </a:lnTo>
                  <a:lnTo>
                    <a:pt x="680834" y="1981073"/>
                  </a:lnTo>
                  <a:lnTo>
                    <a:pt x="681342" y="1981073"/>
                  </a:lnTo>
                  <a:lnTo>
                    <a:pt x="734923" y="1973465"/>
                  </a:lnTo>
                  <a:lnTo>
                    <a:pt x="741921" y="1970278"/>
                  </a:lnTo>
                  <a:lnTo>
                    <a:pt x="781697" y="1952256"/>
                  </a:lnTo>
                  <a:lnTo>
                    <a:pt x="818743" y="1919935"/>
                  </a:lnTo>
                  <a:lnTo>
                    <a:pt x="843114" y="1878977"/>
                  </a:lnTo>
                  <a:lnTo>
                    <a:pt x="848321" y="1851025"/>
                  </a:lnTo>
                  <a:lnTo>
                    <a:pt x="851903" y="1831848"/>
                  </a:lnTo>
                  <a:close/>
                </a:path>
                <a:path w="970915" h="2821304">
                  <a:moveTo>
                    <a:pt x="857618" y="2760472"/>
                  </a:moveTo>
                  <a:lnTo>
                    <a:pt x="840206" y="2714802"/>
                  </a:lnTo>
                  <a:lnTo>
                    <a:pt x="811136" y="2698737"/>
                  </a:lnTo>
                  <a:lnTo>
                    <a:pt x="811136" y="2779649"/>
                  </a:lnTo>
                  <a:lnTo>
                    <a:pt x="811136" y="2792476"/>
                  </a:lnTo>
                  <a:lnTo>
                    <a:pt x="805675" y="2798064"/>
                  </a:lnTo>
                  <a:lnTo>
                    <a:pt x="760971" y="2798064"/>
                  </a:lnTo>
                  <a:lnTo>
                    <a:pt x="755510" y="2792476"/>
                  </a:lnTo>
                  <a:lnTo>
                    <a:pt x="755510" y="2779649"/>
                  </a:lnTo>
                  <a:lnTo>
                    <a:pt x="760971" y="2774188"/>
                  </a:lnTo>
                  <a:lnTo>
                    <a:pt x="806564" y="2774188"/>
                  </a:lnTo>
                  <a:lnTo>
                    <a:pt x="811136" y="2779649"/>
                  </a:lnTo>
                  <a:lnTo>
                    <a:pt x="811136" y="2698737"/>
                  </a:lnTo>
                  <a:lnTo>
                    <a:pt x="789292" y="2694559"/>
                  </a:lnTo>
                  <a:lnTo>
                    <a:pt x="745350" y="2694559"/>
                  </a:lnTo>
                  <a:lnTo>
                    <a:pt x="745350" y="2718308"/>
                  </a:lnTo>
                  <a:lnTo>
                    <a:pt x="710679" y="2767838"/>
                  </a:lnTo>
                  <a:lnTo>
                    <a:pt x="693407" y="2750439"/>
                  </a:lnTo>
                  <a:lnTo>
                    <a:pt x="711149" y="2733040"/>
                  </a:lnTo>
                  <a:lnTo>
                    <a:pt x="731761" y="2712847"/>
                  </a:lnTo>
                  <a:lnTo>
                    <a:pt x="736282" y="2714802"/>
                  </a:lnTo>
                  <a:lnTo>
                    <a:pt x="740905" y="2717419"/>
                  </a:lnTo>
                  <a:lnTo>
                    <a:pt x="745350" y="2718308"/>
                  </a:lnTo>
                  <a:lnTo>
                    <a:pt x="745350" y="2694559"/>
                  </a:lnTo>
                  <a:lnTo>
                    <a:pt x="743572" y="2694559"/>
                  </a:lnTo>
                  <a:lnTo>
                    <a:pt x="741794" y="2691765"/>
                  </a:lnTo>
                  <a:lnTo>
                    <a:pt x="738111" y="2688209"/>
                  </a:lnTo>
                  <a:lnTo>
                    <a:pt x="735698" y="2685288"/>
                  </a:lnTo>
                  <a:lnTo>
                    <a:pt x="732269" y="2683891"/>
                  </a:lnTo>
                  <a:lnTo>
                    <a:pt x="725665" y="2683891"/>
                  </a:lnTo>
                  <a:lnTo>
                    <a:pt x="722490" y="2685034"/>
                  </a:lnTo>
                  <a:lnTo>
                    <a:pt x="719823" y="2687193"/>
                  </a:lnTo>
                  <a:lnTo>
                    <a:pt x="674230" y="2733040"/>
                  </a:lnTo>
                  <a:lnTo>
                    <a:pt x="658736" y="2717508"/>
                  </a:lnTo>
                  <a:lnTo>
                    <a:pt x="658736" y="2750439"/>
                  </a:lnTo>
                  <a:lnTo>
                    <a:pt x="641337" y="2767838"/>
                  </a:lnTo>
                  <a:lnTo>
                    <a:pt x="606666" y="2717419"/>
                  </a:lnTo>
                  <a:lnTo>
                    <a:pt x="611212" y="2715641"/>
                  </a:lnTo>
                  <a:lnTo>
                    <a:pt x="617270" y="2714802"/>
                  </a:lnTo>
                  <a:lnTo>
                    <a:pt x="617550" y="2714802"/>
                  </a:lnTo>
                  <a:lnTo>
                    <a:pt x="620344" y="2712847"/>
                  </a:lnTo>
                  <a:lnTo>
                    <a:pt x="658736" y="2750439"/>
                  </a:lnTo>
                  <a:lnTo>
                    <a:pt x="658736" y="2717508"/>
                  </a:lnTo>
                  <a:lnTo>
                    <a:pt x="654088" y="2712847"/>
                  </a:lnTo>
                  <a:lnTo>
                    <a:pt x="628510" y="2687193"/>
                  </a:lnTo>
                  <a:lnTo>
                    <a:pt x="626402" y="2685034"/>
                  </a:lnTo>
                  <a:lnTo>
                    <a:pt x="626630" y="2685034"/>
                  </a:lnTo>
                  <a:lnTo>
                    <a:pt x="623443" y="2683891"/>
                  </a:lnTo>
                  <a:lnTo>
                    <a:pt x="616343" y="2683891"/>
                  </a:lnTo>
                  <a:lnTo>
                    <a:pt x="613156" y="2685034"/>
                  </a:lnTo>
                  <a:lnTo>
                    <a:pt x="613371" y="2685034"/>
                  </a:lnTo>
                  <a:lnTo>
                    <a:pt x="611212" y="2687193"/>
                  </a:lnTo>
                  <a:lnTo>
                    <a:pt x="608495" y="2690876"/>
                  </a:lnTo>
                  <a:lnTo>
                    <a:pt x="604837" y="2692654"/>
                  </a:lnTo>
                  <a:lnTo>
                    <a:pt x="560108" y="2692654"/>
                  </a:lnTo>
                  <a:lnTo>
                    <a:pt x="531152" y="2698369"/>
                  </a:lnTo>
                  <a:lnTo>
                    <a:pt x="509308" y="2713520"/>
                  </a:lnTo>
                  <a:lnTo>
                    <a:pt x="495515" y="2735199"/>
                  </a:lnTo>
                  <a:lnTo>
                    <a:pt x="490715" y="2760472"/>
                  </a:lnTo>
                  <a:lnTo>
                    <a:pt x="490715" y="2816352"/>
                  </a:lnTo>
                  <a:lnTo>
                    <a:pt x="496189" y="2820924"/>
                  </a:lnTo>
                  <a:lnTo>
                    <a:pt x="853173" y="2820924"/>
                  </a:lnTo>
                  <a:lnTo>
                    <a:pt x="857618" y="2815463"/>
                  </a:lnTo>
                  <a:lnTo>
                    <a:pt x="857618" y="2798064"/>
                  </a:lnTo>
                  <a:lnTo>
                    <a:pt x="857618" y="2774188"/>
                  </a:lnTo>
                  <a:lnTo>
                    <a:pt x="857618" y="2767838"/>
                  </a:lnTo>
                  <a:lnTo>
                    <a:pt x="857618" y="2760472"/>
                  </a:lnTo>
                  <a:close/>
                </a:path>
                <a:path w="970915" h="2821304">
                  <a:moveTo>
                    <a:pt x="970775" y="344551"/>
                  </a:moveTo>
                  <a:lnTo>
                    <a:pt x="967625" y="297180"/>
                  </a:lnTo>
                  <a:lnTo>
                    <a:pt x="958380" y="251472"/>
                  </a:lnTo>
                  <a:lnTo>
                    <a:pt x="943533" y="208635"/>
                  </a:lnTo>
                  <a:lnTo>
                    <a:pt x="923480" y="168757"/>
                  </a:lnTo>
                  <a:lnTo>
                    <a:pt x="898639" y="132194"/>
                  </a:lnTo>
                  <a:lnTo>
                    <a:pt x="869416" y="99326"/>
                  </a:lnTo>
                  <a:lnTo>
                    <a:pt x="836256" y="70497"/>
                  </a:lnTo>
                  <a:lnTo>
                    <a:pt x="799706" y="46202"/>
                  </a:lnTo>
                  <a:lnTo>
                    <a:pt x="799706" y="481457"/>
                  </a:lnTo>
                  <a:lnTo>
                    <a:pt x="797382" y="492607"/>
                  </a:lnTo>
                  <a:lnTo>
                    <a:pt x="791108" y="501777"/>
                  </a:lnTo>
                  <a:lnTo>
                    <a:pt x="781862" y="508000"/>
                  </a:lnTo>
                  <a:lnTo>
                    <a:pt x="770623" y="510286"/>
                  </a:lnTo>
                  <a:lnTo>
                    <a:pt x="483717" y="510286"/>
                  </a:lnTo>
                  <a:lnTo>
                    <a:pt x="472528" y="508000"/>
                  </a:lnTo>
                  <a:lnTo>
                    <a:pt x="463321" y="501777"/>
                  </a:lnTo>
                  <a:lnTo>
                    <a:pt x="457085" y="492607"/>
                  </a:lnTo>
                  <a:lnTo>
                    <a:pt x="454799" y="481457"/>
                  </a:lnTo>
                  <a:lnTo>
                    <a:pt x="454799" y="426085"/>
                  </a:lnTo>
                  <a:lnTo>
                    <a:pt x="460870" y="385978"/>
                  </a:lnTo>
                  <a:lnTo>
                    <a:pt x="477799" y="349821"/>
                  </a:lnTo>
                  <a:lnTo>
                    <a:pt x="503618" y="319582"/>
                  </a:lnTo>
                  <a:lnTo>
                    <a:pt x="536359" y="297180"/>
                  </a:lnTo>
                  <a:lnTo>
                    <a:pt x="525576" y="282448"/>
                  </a:lnTo>
                  <a:lnTo>
                    <a:pt x="517271" y="265709"/>
                  </a:lnTo>
                  <a:lnTo>
                    <a:pt x="511911" y="246989"/>
                  </a:lnTo>
                  <a:lnTo>
                    <a:pt x="510032" y="226314"/>
                  </a:lnTo>
                  <a:lnTo>
                    <a:pt x="519239" y="181546"/>
                  </a:lnTo>
                  <a:lnTo>
                    <a:pt x="544258" y="144691"/>
                  </a:lnTo>
                  <a:lnTo>
                    <a:pt x="581126" y="119697"/>
                  </a:lnTo>
                  <a:lnTo>
                    <a:pt x="625932" y="110490"/>
                  </a:lnTo>
                  <a:lnTo>
                    <a:pt x="670674" y="119697"/>
                  </a:lnTo>
                  <a:lnTo>
                    <a:pt x="707542" y="144691"/>
                  </a:lnTo>
                  <a:lnTo>
                    <a:pt x="732561" y="181546"/>
                  </a:lnTo>
                  <a:lnTo>
                    <a:pt x="741794" y="226314"/>
                  </a:lnTo>
                  <a:lnTo>
                    <a:pt x="739889" y="245910"/>
                  </a:lnTo>
                  <a:lnTo>
                    <a:pt x="734529" y="264756"/>
                  </a:lnTo>
                  <a:lnTo>
                    <a:pt x="726198" y="282092"/>
                  </a:lnTo>
                  <a:lnTo>
                    <a:pt x="715378" y="297180"/>
                  </a:lnTo>
                  <a:lnTo>
                    <a:pt x="748093" y="319582"/>
                  </a:lnTo>
                  <a:lnTo>
                    <a:pt x="773899" y="349821"/>
                  </a:lnTo>
                  <a:lnTo>
                    <a:pt x="790829" y="385978"/>
                  </a:lnTo>
                  <a:lnTo>
                    <a:pt x="796912" y="426085"/>
                  </a:lnTo>
                  <a:lnTo>
                    <a:pt x="796912" y="481457"/>
                  </a:lnTo>
                  <a:lnTo>
                    <a:pt x="799706" y="481457"/>
                  </a:lnTo>
                  <a:lnTo>
                    <a:pt x="799706" y="46202"/>
                  </a:lnTo>
                  <a:lnTo>
                    <a:pt x="799566" y="46101"/>
                  </a:lnTo>
                  <a:lnTo>
                    <a:pt x="759764" y="26479"/>
                  </a:lnTo>
                  <a:lnTo>
                    <a:pt x="717270" y="12014"/>
                  </a:lnTo>
                  <a:lnTo>
                    <a:pt x="672757" y="3111"/>
                  </a:lnTo>
                  <a:lnTo>
                    <a:pt x="673239" y="3111"/>
                  </a:lnTo>
                  <a:lnTo>
                    <a:pt x="625932" y="0"/>
                  </a:lnTo>
                  <a:lnTo>
                    <a:pt x="578815" y="3111"/>
                  </a:lnTo>
                  <a:lnTo>
                    <a:pt x="533844" y="12179"/>
                  </a:lnTo>
                  <a:lnTo>
                    <a:pt x="491363" y="26797"/>
                  </a:lnTo>
                  <a:lnTo>
                    <a:pt x="451777" y="46570"/>
                  </a:lnTo>
                  <a:lnTo>
                    <a:pt x="415429" y="71081"/>
                  </a:lnTo>
                  <a:lnTo>
                    <a:pt x="382727" y="99949"/>
                  </a:lnTo>
                  <a:lnTo>
                    <a:pt x="354012" y="132765"/>
                  </a:lnTo>
                  <a:lnTo>
                    <a:pt x="329692" y="169138"/>
                  </a:lnTo>
                  <a:lnTo>
                    <a:pt x="310108" y="208635"/>
                  </a:lnTo>
                  <a:lnTo>
                    <a:pt x="295668" y="250888"/>
                  </a:lnTo>
                  <a:lnTo>
                    <a:pt x="286727" y="295478"/>
                  </a:lnTo>
                  <a:lnTo>
                    <a:pt x="283667" y="342011"/>
                  </a:lnTo>
                  <a:lnTo>
                    <a:pt x="287032" y="390525"/>
                  </a:lnTo>
                  <a:lnTo>
                    <a:pt x="287096" y="391452"/>
                  </a:lnTo>
                  <a:lnTo>
                    <a:pt x="297218" y="438505"/>
                  </a:lnTo>
                  <a:lnTo>
                    <a:pt x="313791" y="482676"/>
                  </a:lnTo>
                  <a:lnTo>
                    <a:pt x="336562" y="523455"/>
                  </a:lnTo>
                  <a:lnTo>
                    <a:pt x="365302" y="560324"/>
                  </a:lnTo>
                  <a:lnTo>
                    <a:pt x="307314" y="620776"/>
                  </a:lnTo>
                  <a:lnTo>
                    <a:pt x="297662" y="616877"/>
                  </a:lnTo>
                  <a:lnTo>
                    <a:pt x="287921" y="614095"/>
                  </a:lnTo>
                  <a:lnTo>
                    <a:pt x="278155" y="612444"/>
                  </a:lnTo>
                  <a:lnTo>
                    <a:pt x="268465" y="611886"/>
                  </a:lnTo>
                  <a:lnTo>
                    <a:pt x="252577" y="613422"/>
                  </a:lnTo>
                  <a:lnTo>
                    <a:pt x="209969" y="636524"/>
                  </a:lnTo>
                  <a:lnTo>
                    <a:pt x="23050" y="823341"/>
                  </a:lnTo>
                  <a:lnTo>
                    <a:pt x="0" y="862279"/>
                  </a:lnTo>
                  <a:lnTo>
                    <a:pt x="533" y="902131"/>
                  </a:lnTo>
                  <a:lnTo>
                    <a:pt x="19088" y="937387"/>
                  </a:lnTo>
                  <a:lnTo>
                    <a:pt x="50088" y="962571"/>
                  </a:lnTo>
                  <a:lnTo>
                    <a:pt x="87972" y="972185"/>
                  </a:lnTo>
                  <a:lnTo>
                    <a:pt x="102425" y="970737"/>
                  </a:lnTo>
                  <a:lnTo>
                    <a:pt x="144132" y="946912"/>
                  </a:lnTo>
                  <a:lnTo>
                    <a:pt x="333641" y="757555"/>
                  </a:lnTo>
                  <a:lnTo>
                    <a:pt x="356387" y="711187"/>
                  </a:lnTo>
                  <a:lnTo>
                    <a:pt x="356247" y="686562"/>
                  </a:lnTo>
                  <a:lnTo>
                    <a:pt x="356235" y="686142"/>
                  </a:lnTo>
                  <a:lnTo>
                    <a:pt x="349427" y="662813"/>
                  </a:lnTo>
                  <a:lnTo>
                    <a:pt x="391515" y="620776"/>
                  </a:lnTo>
                  <a:lnTo>
                    <a:pt x="407416" y="604901"/>
                  </a:lnTo>
                  <a:lnTo>
                    <a:pt x="445795" y="631596"/>
                  </a:lnTo>
                  <a:lnTo>
                    <a:pt x="487870" y="654113"/>
                  </a:lnTo>
                  <a:lnTo>
                    <a:pt x="532841" y="671461"/>
                  </a:lnTo>
                  <a:lnTo>
                    <a:pt x="579970" y="682625"/>
                  </a:lnTo>
                  <a:lnTo>
                    <a:pt x="628510" y="686562"/>
                  </a:lnTo>
                  <a:lnTo>
                    <a:pt x="675601" y="683412"/>
                  </a:lnTo>
                  <a:lnTo>
                    <a:pt x="720572" y="674204"/>
                  </a:lnTo>
                  <a:lnTo>
                    <a:pt x="763041" y="659396"/>
                  </a:lnTo>
                  <a:lnTo>
                    <a:pt x="802640" y="639419"/>
                  </a:lnTo>
                  <a:lnTo>
                    <a:pt x="838974" y="614680"/>
                  </a:lnTo>
                  <a:lnTo>
                    <a:pt x="849972" y="604901"/>
                  </a:lnTo>
                  <a:lnTo>
                    <a:pt x="871689" y="585622"/>
                  </a:lnTo>
                  <a:lnTo>
                    <a:pt x="900404" y="552665"/>
                  </a:lnTo>
                  <a:lnTo>
                    <a:pt x="924737" y="516255"/>
                  </a:lnTo>
                  <a:lnTo>
                    <a:pt x="927696" y="510286"/>
                  </a:lnTo>
                  <a:lnTo>
                    <a:pt x="944308" y="476808"/>
                  </a:lnTo>
                  <a:lnTo>
                    <a:pt x="958761" y="434759"/>
                  </a:lnTo>
                  <a:lnTo>
                    <a:pt x="967701" y="390525"/>
                  </a:lnTo>
                  <a:lnTo>
                    <a:pt x="970775" y="344551"/>
                  </a:lnTo>
                  <a:close/>
                </a:path>
              </a:pathLst>
            </a:custGeom>
            <a:solidFill>
              <a:srgbClr val="d91a2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it-I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Application>LibreOffice/7.4.7.2$Windows_X86_64 LibreOffice_project/723314e595e8007d3cf785c16538505a1c878ca5</Application>
  <AppVersion>15.0000</AppVersion>
  <Words>574</Words>
  <Paragraphs>38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2025-05-23T07:19:08Z</dcterms:created>
  <dc:creator>Utente</dc:creator>
  <dc:description/>
  <dc:language>it-IT</dc:language>
  <cp:lastModifiedBy>Maria Cristina Tronconi</cp:lastModifiedBy>
  <cp:lastPrinted>2025-08-05T13:19:45Z</cp:lastPrinted>
  <dcterms:modified xsi:type="dcterms:W3CDTF">2025-08-05T14:03:41Z</dcterms:modified>
  <cp:revision>19</cp:revision>
  <dc:subject/>
  <dc:title>ANIMATED INTRO FOR SOCIAL MEDIA PLATFORMS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2024-06-21T00:00:00Z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2025-05-23T00:00:00Z</vt:filetime>
  </property>
  <property fmtid="{D5CDD505-2E9C-101B-9397-08002B2CF9AE}" pid="5" name="PresentationFormat">
    <vt:lpwstr>Presentazione su schermo (16:9)</vt:lpwstr>
  </property>
  <property fmtid="{D5CDD505-2E9C-101B-9397-08002B2CF9AE}" pid="6" name="Producer">
    <vt:lpwstr>Microsoft® PowerPoint® 2019</vt:lpwstr>
  </property>
  <property fmtid="{D5CDD505-2E9C-101B-9397-08002B2CF9AE}" pid="7" name="Slides">
    <vt:i4>5</vt:i4>
  </property>
</Properties>
</file>